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8" r:id="rId6"/>
    <p:sldId id="257" r:id="rId7"/>
    <p:sldId id="259" r:id="rId8"/>
    <p:sldId id="260" r:id="rId9"/>
  </p:sldIdLst>
  <p:sldSz cx="12192000" cy="6858000"/>
  <p:notesSz cx="6794500" cy="99187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F8B9"/>
    <a:srgbClr val="BCE1FF"/>
    <a:srgbClr val="FFE699"/>
    <a:srgbClr val="DADADA"/>
    <a:srgbClr val="00447A"/>
    <a:srgbClr val="00C75A"/>
    <a:srgbClr val="5CADEA"/>
    <a:srgbClr val="69ADE1"/>
    <a:srgbClr val="C2D6F3"/>
    <a:srgbClr val="0096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983" autoAdjust="0"/>
  </p:normalViewPr>
  <p:slideViewPr>
    <p:cSldViewPr>
      <p:cViewPr varScale="1">
        <p:scale>
          <a:sx n="107" d="100"/>
          <a:sy n="107" d="100"/>
        </p:scale>
        <p:origin x="612" y="102"/>
      </p:cViewPr>
      <p:guideLst/>
    </p:cSldViewPr>
  </p:slideViewPr>
  <p:outlineViewPr>
    <p:cViewPr>
      <p:scale>
        <a:sx n="33" d="100"/>
        <a:sy n="33" d="100"/>
      </p:scale>
      <p:origin x="0" y="-286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 showGuides="1">
      <p:cViewPr varScale="1">
        <p:scale>
          <a:sx n="78" d="100"/>
          <a:sy n="78" d="100"/>
        </p:scale>
        <p:origin x="397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C0340-9269-4A47-97CC-58C9B3A12DF2}" type="datetimeFigureOut">
              <a:rPr lang="de-DE" smtClean="0"/>
              <a:t>22.09.2025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1044"/>
            <a:ext cx="2944283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645" y="9421044"/>
            <a:ext cx="2944283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B78BB-9BCE-4370-8DEF-8F6A778FEEB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95806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F93E1-06A7-404E-9578-CF97B664CA65}" type="datetimeFigureOut">
              <a:rPr lang="de-DE" smtClean="0"/>
              <a:t>22.09.2025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39838"/>
            <a:ext cx="59499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3374"/>
            <a:ext cx="5435600" cy="39054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1044"/>
            <a:ext cx="2944283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21044"/>
            <a:ext cx="2944283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2CAA3-BAEF-0F40-8D64-3630C98CC1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3380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42">
            <a:extLst>
              <a:ext uri="{FF2B5EF4-FFF2-40B4-BE49-F238E27FC236}">
                <a16:creationId xmlns:a16="http://schemas.microsoft.com/office/drawing/2014/main" id="{DA475BE8-3E7F-8B2F-0005-592E36B673E0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08720"/>
            <a:ext cx="12191999" cy="4032000"/>
          </a:xfrm>
          <a:prstGeom prst="rect">
            <a:avLst/>
          </a:prstGeom>
        </p:spPr>
      </p:pic>
      <p:sp>
        <p:nvSpPr>
          <p:cNvPr id="12" name="Titel 5">
            <a:extLst>
              <a:ext uri="{FF2B5EF4-FFF2-40B4-BE49-F238E27FC236}">
                <a16:creationId xmlns:a16="http://schemas.microsoft.com/office/drawing/2014/main" id="{9DCE5862-3461-874E-AA36-C441E065D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24" y="2492896"/>
            <a:ext cx="11232000" cy="2016224"/>
          </a:xfrm>
        </p:spPr>
        <p:txBody>
          <a:bodyPr anchor="t"/>
          <a:lstStyle>
            <a:lvl1pPr>
              <a:lnSpc>
                <a:spcPts val="5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0CA3C8A8-2E9B-9840-8212-53FA3EAFFD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902" y="5301208"/>
            <a:ext cx="6337178" cy="1079672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1" name="Bildplatzhalter 2">
            <a:extLst>
              <a:ext uri="{FF2B5EF4-FFF2-40B4-BE49-F238E27FC236}">
                <a16:creationId xmlns:a16="http://schemas.microsoft.com/office/drawing/2014/main" id="{F91F4C1E-2400-46E6-DCDF-137AB0512AF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176120" y="2997384"/>
            <a:ext cx="5015880" cy="3860616"/>
          </a:xfrm>
          <a:noFill/>
        </p:spPr>
        <p:txBody>
          <a:bodyPr anchor="ctr"/>
          <a:lstStyle>
            <a:lvl1pPr algn="ctr">
              <a:defRPr sz="6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9475F61-A92C-473C-7F8F-675A00C1D6B1}"/>
              </a:ext>
            </a:extLst>
          </p:cNvPr>
          <p:cNvGrpSpPr/>
          <p:nvPr userDrawn="1"/>
        </p:nvGrpSpPr>
        <p:grpSpPr>
          <a:xfrm>
            <a:off x="0" y="1"/>
            <a:ext cx="1919536" cy="1958994"/>
            <a:chOff x="0" y="1"/>
            <a:chExt cx="1919536" cy="1958994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D7C7024-57B4-6593-3BB1-A8B5676661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376" y="908720"/>
              <a:ext cx="720000" cy="1050275"/>
            </a:xfrm>
            <a:prstGeom prst="rect">
              <a:avLst/>
            </a:prstGeom>
            <a:effectLst>
              <a:outerShdw blurRad="889000" dir="5400000" algn="ctr" rotWithShape="0">
                <a:schemeClr val="tx1">
                  <a:alpha val="30000"/>
                </a:schemeClr>
              </a:outerShdw>
            </a:effectLst>
          </p:spPr>
        </p:pic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E5B48211-F214-923F-9B91-712E62ED117B}"/>
                </a:ext>
              </a:extLst>
            </p:cNvPr>
            <p:cNvSpPr/>
            <p:nvPr userDrawn="1"/>
          </p:nvSpPr>
          <p:spPr>
            <a:xfrm>
              <a:off x="0" y="1"/>
              <a:ext cx="1919536" cy="903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de-CH" sz="1600" dirty="0" err="1">
                <a:solidFill>
                  <a:schemeClr val="tx2"/>
                </a:solidFill>
              </a:endParaRPr>
            </a:p>
          </p:txBody>
        </p:sp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1501F65C-A266-0151-7393-1A267CF570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398127" y="175940"/>
              <a:ext cx="801249" cy="421200"/>
            </a:xfrm>
            <a:prstGeom prst="rect">
              <a:avLst/>
            </a:prstGeom>
          </p:spPr>
        </p:pic>
      </p:grp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A230485-5C9F-1027-95AF-FDA55C7D44C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defRPr/>
            </a:pPr>
            <a:fld id="{A4A3F0DA-4544-7D4E-8CB2-C7207F25270A}" type="datetime1">
              <a:rPr lang="de-CH" smtClean="0"/>
              <a:t>22.09.2025</a:t>
            </a:fld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2EA768E-06FF-DBF4-D7D2-ACA0EB90826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Fußzeile</a:t>
            </a:r>
            <a:endParaRPr lang="de-DE" alt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6695E9-C5BC-70BD-EC20-4CB7EF5CA2F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fld id="{DE15152C-7E44-A94B-BCD8-272D3D1F368E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68862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3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übersicht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27EF07B-E28C-44F5-FAFC-1FB2A468C1F4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8"/>
          <a:stretch/>
        </p:blipFill>
        <p:spPr>
          <a:xfrm>
            <a:off x="47328" y="909008"/>
            <a:ext cx="12144672" cy="2592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66442FE-DD43-73CB-FC7D-93C11736B57C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09008"/>
            <a:ext cx="12192000" cy="2592000"/>
          </a:xfrm>
          <a:prstGeom prst="rect">
            <a:avLst/>
          </a:prstGeom>
        </p:spPr>
      </p:pic>
      <p:sp>
        <p:nvSpPr>
          <p:cNvPr id="12" name="Titel 5">
            <a:extLst>
              <a:ext uri="{FF2B5EF4-FFF2-40B4-BE49-F238E27FC236}">
                <a16:creationId xmlns:a16="http://schemas.microsoft.com/office/drawing/2014/main" id="{9DCE5862-3461-874E-AA36-C441E065D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492896"/>
            <a:ext cx="11233200" cy="1008112"/>
          </a:xfrm>
        </p:spPr>
        <p:txBody>
          <a:bodyPr anchor="t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2" name="Textplatzhalter 4">
            <a:extLst>
              <a:ext uri="{FF2B5EF4-FFF2-40B4-BE49-F238E27FC236}">
                <a16:creationId xmlns:a16="http://schemas.microsoft.com/office/drawing/2014/main" id="{7B4CF7B5-27E2-8931-86A9-5888199528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60" y="3861048"/>
            <a:ext cx="11231364" cy="2520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Bildplatzhalter 2">
            <a:extLst>
              <a:ext uri="{FF2B5EF4-FFF2-40B4-BE49-F238E27FC236}">
                <a16:creationId xmlns:a16="http://schemas.microsoft.com/office/drawing/2014/main" id="{181F28C8-4711-46B0-2DB2-0AC8C5249B3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32104" y="1269264"/>
            <a:ext cx="5158632" cy="4536000"/>
          </a:xfrm>
          <a:noFill/>
        </p:spPr>
        <p:txBody>
          <a:bodyPr anchor="ctr"/>
          <a:lstStyle>
            <a:lvl1pPr algn="ctr">
              <a:defRPr sz="6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F5E34CD-8CB1-A965-4218-26BC5D38713E}"/>
              </a:ext>
            </a:extLst>
          </p:cNvPr>
          <p:cNvGrpSpPr/>
          <p:nvPr userDrawn="1"/>
        </p:nvGrpSpPr>
        <p:grpSpPr>
          <a:xfrm>
            <a:off x="0" y="1"/>
            <a:ext cx="1919536" cy="1958994"/>
            <a:chOff x="0" y="1"/>
            <a:chExt cx="1919536" cy="1958994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6F70BDF2-0562-2318-9859-BE999D05DD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376" y="908720"/>
              <a:ext cx="720000" cy="1050275"/>
            </a:xfrm>
            <a:prstGeom prst="rect">
              <a:avLst/>
            </a:prstGeom>
            <a:effectLst>
              <a:outerShdw blurRad="889000" dir="5400000" algn="ctr" rotWithShape="0">
                <a:schemeClr val="tx1">
                  <a:alpha val="30000"/>
                </a:schemeClr>
              </a:outerShdw>
            </a:effectLst>
          </p:spPr>
        </p:pic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124A92F1-7A6E-D714-3450-BAB0C07FC578}"/>
                </a:ext>
              </a:extLst>
            </p:cNvPr>
            <p:cNvSpPr/>
            <p:nvPr userDrawn="1"/>
          </p:nvSpPr>
          <p:spPr>
            <a:xfrm>
              <a:off x="0" y="1"/>
              <a:ext cx="1919536" cy="903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de-CH" sz="1600" dirty="0" err="1">
                <a:solidFill>
                  <a:schemeClr val="tx2"/>
                </a:solidFill>
              </a:endParaRP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0A48164C-43F2-8EE0-C0BE-DE4E0D5335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398127" y="175940"/>
              <a:ext cx="801249" cy="421200"/>
            </a:xfrm>
            <a:prstGeom prst="rect">
              <a:avLst/>
            </a:prstGeom>
          </p:spPr>
        </p:pic>
      </p:grp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4E38A9-BF07-ECFA-FB20-95EAAAB8717A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AF6CEF3A-2DE6-2F4A-8E04-A1E44144A641}" type="datetime1">
              <a:rPr lang="de-CH" smtClean="0"/>
              <a:t>22.09.2025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2381FF-C879-7DDB-F4BD-5A9B66FBA42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Fußzeile</a:t>
            </a:r>
            <a:endParaRPr lang="de-DE" alt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53223EA-8EBB-7611-FE97-85E66CB0B30B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DE15152C-7E44-A94B-BCD8-272D3D1F368E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192869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3711944-0452-CDFF-9974-B515AFAC3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8" name="Textplatzhalter 23">
            <a:extLst>
              <a:ext uri="{FF2B5EF4-FFF2-40B4-BE49-F238E27FC236}">
                <a16:creationId xmlns:a16="http://schemas.microsoft.com/office/drawing/2014/main" id="{391DA60B-195F-E8B9-D87F-87493B3AA7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25" y="3357049"/>
            <a:ext cx="2592388" cy="648015"/>
          </a:xfrm>
        </p:spPr>
        <p:txBody>
          <a:bodyPr anchor="t"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A9263A09-D212-46B3-7DD2-ED153A01C9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79376" y="1987792"/>
            <a:ext cx="2592288" cy="1152000"/>
          </a:xfrm>
          <a:noFill/>
        </p:spPr>
        <p:txBody>
          <a:bodyPr anchor="ctr"/>
          <a:lstStyle>
            <a:lvl1pPr algn="ctr">
              <a:defRPr sz="6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AA76C186-C2F2-A051-89A1-2C3F601FBE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59745" y="3357049"/>
            <a:ext cx="2592388" cy="648015"/>
          </a:xfrm>
        </p:spPr>
        <p:txBody>
          <a:bodyPr anchor="t"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9247004A-936E-89B6-9B59-052F644F07F0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359696" y="1987792"/>
            <a:ext cx="2591842" cy="1152000"/>
          </a:xfrm>
          <a:noFill/>
        </p:spPr>
        <p:txBody>
          <a:bodyPr anchor="ctr"/>
          <a:lstStyle>
            <a:lvl1pPr algn="ctr">
              <a:defRPr sz="6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6" name="Textplatzhalter 23">
            <a:extLst>
              <a:ext uri="{FF2B5EF4-FFF2-40B4-BE49-F238E27FC236}">
                <a16:creationId xmlns:a16="http://schemas.microsoft.com/office/drawing/2014/main" id="{047450DF-CE4A-C480-64BC-34A3B9EED6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065" y="3357049"/>
            <a:ext cx="2592388" cy="648015"/>
          </a:xfrm>
        </p:spPr>
        <p:txBody>
          <a:bodyPr anchor="t"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8" name="Bildplatzhalter 2">
            <a:extLst>
              <a:ext uri="{FF2B5EF4-FFF2-40B4-BE49-F238E27FC236}">
                <a16:creationId xmlns:a16="http://schemas.microsoft.com/office/drawing/2014/main" id="{F221E44E-60AC-A83C-AFEC-8CBA1B0613F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240016" y="1987792"/>
            <a:ext cx="2591842" cy="1152000"/>
          </a:xfrm>
          <a:noFill/>
        </p:spPr>
        <p:txBody>
          <a:bodyPr anchor="ctr"/>
          <a:lstStyle>
            <a:lvl1pPr algn="ctr">
              <a:defRPr sz="6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0" name="Textplatzhalter 23">
            <a:extLst>
              <a:ext uri="{FF2B5EF4-FFF2-40B4-BE49-F238E27FC236}">
                <a16:creationId xmlns:a16="http://schemas.microsoft.com/office/drawing/2014/main" id="{2A7CCBCE-0994-4012-B45A-BC4D72070A5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20097" y="3357049"/>
            <a:ext cx="2592388" cy="648015"/>
          </a:xfrm>
        </p:spPr>
        <p:txBody>
          <a:bodyPr anchor="t"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21" name="Bildplatzhalter 2">
            <a:extLst>
              <a:ext uri="{FF2B5EF4-FFF2-40B4-BE49-F238E27FC236}">
                <a16:creationId xmlns:a16="http://schemas.microsoft.com/office/drawing/2014/main" id="{38E740DF-56BD-9E22-E929-5A474BAD96F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120336" y="1987792"/>
            <a:ext cx="2591842" cy="1152000"/>
          </a:xfrm>
          <a:noFill/>
        </p:spPr>
        <p:txBody>
          <a:bodyPr anchor="ctr"/>
          <a:lstStyle>
            <a:lvl1pPr algn="ctr">
              <a:defRPr sz="6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D737E22-1787-7080-BDE2-2506848197D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79664" y="4149948"/>
            <a:ext cx="2592000" cy="2231132"/>
          </a:xfrm>
        </p:spPr>
        <p:txBody>
          <a:bodyPr/>
          <a:lstStyle>
            <a:lvl1pPr>
              <a:defRPr sz="1200"/>
            </a:lvl1pPr>
            <a:lvl2pPr marL="177750" indent="-177750">
              <a:defRPr sz="1200"/>
            </a:lvl2pPr>
            <a:lvl3pPr marL="352800" indent="-176400">
              <a:defRPr sz="1200"/>
            </a:lvl3pPr>
            <a:lvl4pPr marL="529200" indent="-176400">
              <a:defRPr sz="1200"/>
            </a:lvl4pPr>
            <a:lvl5pPr marL="705600" indent="-176400"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7" name="Textplatzhalter 8">
            <a:extLst>
              <a:ext uri="{FF2B5EF4-FFF2-40B4-BE49-F238E27FC236}">
                <a16:creationId xmlns:a16="http://schemas.microsoft.com/office/drawing/2014/main" id="{94C52086-25F1-CDC5-6CC9-7294AB81F66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59984" y="4149948"/>
            <a:ext cx="2592000" cy="2231132"/>
          </a:xfrm>
        </p:spPr>
        <p:txBody>
          <a:bodyPr/>
          <a:lstStyle>
            <a:lvl1pPr>
              <a:defRPr sz="1200"/>
            </a:lvl1pPr>
            <a:lvl2pPr marL="177750" indent="-177750">
              <a:defRPr sz="1200"/>
            </a:lvl2pPr>
            <a:lvl3pPr marL="352800" indent="-176400">
              <a:defRPr sz="1200"/>
            </a:lvl3pPr>
            <a:lvl4pPr marL="529200" indent="-176400">
              <a:defRPr sz="1200"/>
            </a:lvl4pPr>
            <a:lvl5pPr marL="705600" indent="-176400"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26" name="Textplatzhalter 8">
            <a:extLst>
              <a:ext uri="{FF2B5EF4-FFF2-40B4-BE49-F238E27FC236}">
                <a16:creationId xmlns:a16="http://schemas.microsoft.com/office/drawing/2014/main" id="{4B1B235D-4A26-C285-FCFE-8FFD4F9F858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40016" y="4149948"/>
            <a:ext cx="2592000" cy="2231132"/>
          </a:xfrm>
        </p:spPr>
        <p:txBody>
          <a:bodyPr/>
          <a:lstStyle>
            <a:lvl1pPr>
              <a:defRPr sz="1200"/>
            </a:lvl1pPr>
            <a:lvl2pPr marL="177750" indent="-177750">
              <a:defRPr sz="1200"/>
            </a:lvl2pPr>
            <a:lvl3pPr marL="352800" indent="-176400">
              <a:defRPr sz="1200"/>
            </a:lvl3pPr>
            <a:lvl4pPr marL="529200" indent="-176400">
              <a:defRPr sz="1200"/>
            </a:lvl4pPr>
            <a:lvl5pPr marL="705600" indent="-176400"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27" name="Textplatzhalter 8">
            <a:extLst>
              <a:ext uri="{FF2B5EF4-FFF2-40B4-BE49-F238E27FC236}">
                <a16:creationId xmlns:a16="http://schemas.microsoft.com/office/drawing/2014/main" id="{A1DDE925-FC78-EECF-57B4-4D29992F29A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120336" y="4149948"/>
            <a:ext cx="2592000" cy="2231132"/>
          </a:xfrm>
        </p:spPr>
        <p:txBody>
          <a:bodyPr/>
          <a:lstStyle>
            <a:lvl1pPr>
              <a:defRPr sz="1200"/>
            </a:lvl1pPr>
            <a:lvl2pPr marL="177750" indent="-177750">
              <a:defRPr sz="1200"/>
            </a:lvl2pPr>
            <a:lvl3pPr marL="352800" indent="-176400">
              <a:defRPr sz="1200"/>
            </a:lvl3pPr>
            <a:lvl4pPr marL="529200" indent="-176400">
              <a:defRPr sz="1200"/>
            </a:lvl4pPr>
            <a:lvl5pPr marL="705600" indent="-176400"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70CAC9-36F8-6A1D-916F-402A5FB4D69C}"/>
              </a:ext>
            </a:extLst>
          </p:cNvPr>
          <p:cNvSpPr>
            <a:spLocks noGrp="1"/>
          </p:cNvSpPr>
          <p:nvPr>
            <p:ph type="dt" sz="half" idx="46"/>
          </p:nvPr>
        </p:nvSpPr>
        <p:spPr/>
        <p:txBody>
          <a:bodyPr/>
          <a:lstStyle/>
          <a:p>
            <a:pPr>
              <a:defRPr/>
            </a:pPr>
            <a:fld id="{423233FB-CA55-5E49-8BAA-9C23718D6425}" type="datetime1">
              <a:rPr lang="de-CH" smtClean="0"/>
              <a:t>22.09.2025</a:t>
            </a:fld>
            <a:endParaRPr lang="de-CH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0F9BD55-77A9-2006-D375-987B3DCCF943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Fußzeile</a:t>
            </a:r>
            <a:endParaRPr lang="de-DE" alt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9AD63A7-6909-CE4F-D061-821340EC6A57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pPr>
              <a:defRPr/>
            </a:pPr>
            <a:fld id="{DE15152C-7E44-A94B-BCD8-272D3D1F368E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CA785FC7-56F6-52C9-FC5A-080950A04CD6}"/>
              </a:ext>
            </a:extLst>
          </p:cNvPr>
          <p:cNvCxnSpPr>
            <a:cxnSpLocks/>
          </p:cNvCxnSpPr>
          <p:nvPr userDrawn="1"/>
        </p:nvCxnSpPr>
        <p:spPr>
          <a:xfrm>
            <a:off x="477838" y="3274031"/>
            <a:ext cx="2593975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1AAEBF29-09ED-12A2-961E-414B898B032A}"/>
              </a:ext>
            </a:extLst>
          </p:cNvPr>
          <p:cNvCxnSpPr>
            <a:cxnSpLocks/>
          </p:cNvCxnSpPr>
          <p:nvPr userDrawn="1"/>
        </p:nvCxnSpPr>
        <p:spPr>
          <a:xfrm>
            <a:off x="3357563" y="3274031"/>
            <a:ext cx="2593975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38998B06-C2CE-A74D-C8C3-75A32E22BF42}"/>
              </a:ext>
            </a:extLst>
          </p:cNvPr>
          <p:cNvCxnSpPr>
            <a:cxnSpLocks/>
          </p:cNvCxnSpPr>
          <p:nvPr userDrawn="1"/>
        </p:nvCxnSpPr>
        <p:spPr>
          <a:xfrm>
            <a:off x="6238041" y="3285041"/>
            <a:ext cx="2593975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7ADEEF2-C2E5-578C-4185-B2341A201FDE}"/>
              </a:ext>
            </a:extLst>
          </p:cNvPr>
          <p:cNvCxnSpPr>
            <a:cxnSpLocks/>
          </p:cNvCxnSpPr>
          <p:nvPr userDrawn="1"/>
        </p:nvCxnSpPr>
        <p:spPr>
          <a:xfrm>
            <a:off x="9120188" y="3260238"/>
            <a:ext cx="2593975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7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49">
          <p15:clr>
            <a:srgbClr val="FBAE40"/>
          </p15:clr>
        </p15:guide>
        <p15:guide id="2" pos="3931">
          <p15:clr>
            <a:srgbClr val="FBAE40"/>
          </p15:clr>
        </p15:guide>
        <p15:guide id="3" pos="5564">
          <p15:clr>
            <a:srgbClr val="FBAE40"/>
          </p15:clr>
        </p15:guide>
        <p15:guide id="4" pos="5745">
          <p15:clr>
            <a:srgbClr val="FBAE40"/>
          </p15:clr>
        </p15:guide>
        <p15:guide id="5" pos="2116">
          <p15:clr>
            <a:srgbClr val="FBAE40"/>
          </p15:clr>
        </p15:guide>
        <p15:guide id="6" pos="19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A51F7BC-13B9-4D48-B9FD-DC80C1E6C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EE00CD-5496-3944-AB25-4EC6847FCB99}" type="datetime1">
              <a:rPr lang="de-CH" smtClean="0"/>
              <a:t>22.09.2025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D5929F-AE73-C7FE-27BC-D5975B322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Fußzeile</a:t>
            </a:r>
            <a:endParaRPr lang="de-DE" alt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C4BED6-7AF9-DC76-19B9-56014612E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15152C-7E44-A94B-BCD8-272D3D1F368E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23019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929">
          <p15:clr>
            <a:srgbClr val="FBAE40"/>
          </p15:clr>
        </p15:guide>
        <p15:guide id="7" pos="2751">
          <p15:clr>
            <a:srgbClr val="FBAE40"/>
          </p15:clr>
        </p15:guide>
        <p15:guide id="8" pos="3749">
          <p15:clr>
            <a:srgbClr val="FBAE40"/>
          </p15:clr>
        </p15:guide>
        <p15:guide id="9" pos="3704">
          <p15:clr>
            <a:srgbClr val="FBAE40"/>
          </p15:clr>
        </p15:guide>
        <p15:guide id="11" pos="2479">
          <p15:clr>
            <a:srgbClr val="FBAE40"/>
          </p15:clr>
        </p15:guide>
        <p15:guide id="12" pos="5201">
          <p15:clr>
            <a:srgbClr val="FBAE40"/>
          </p15:clr>
        </p15:guide>
        <p15:guide id="13" pos="3976">
          <p15:clr>
            <a:srgbClr val="FBAE40"/>
          </p15:clr>
        </p15:guide>
        <p15:guide id="14" pos="3931">
          <p15:clr>
            <a:srgbClr val="FBAE40"/>
          </p15:clr>
        </p15:guide>
        <p15:guide id="15" pos="1935">
          <p15:clr>
            <a:srgbClr val="FBAE40"/>
          </p15:clr>
        </p15:guide>
        <p15:guide id="16" pos="2116">
          <p15:clr>
            <a:srgbClr val="FBAE40"/>
          </p15:clr>
        </p15:guide>
        <p15:guide id="17" pos="5745">
          <p15:clr>
            <a:srgbClr val="FBAE40"/>
          </p15:clr>
        </p15:guide>
        <p15:guide id="18" pos="55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66442FE-DD43-73CB-FC7D-93C11736B57C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08050"/>
            <a:ext cx="12170748" cy="4032160"/>
          </a:xfrm>
          <a:prstGeom prst="rect">
            <a:avLst/>
          </a:prstGeom>
        </p:spPr>
      </p:pic>
      <p:sp>
        <p:nvSpPr>
          <p:cNvPr id="12" name="Titel 5">
            <a:extLst>
              <a:ext uri="{FF2B5EF4-FFF2-40B4-BE49-F238E27FC236}">
                <a16:creationId xmlns:a16="http://schemas.microsoft.com/office/drawing/2014/main" id="{9DCE5862-3461-874E-AA36-C441E065D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24" y="2492896"/>
            <a:ext cx="11232000" cy="2016224"/>
          </a:xfrm>
        </p:spPr>
        <p:txBody>
          <a:bodyPr anchor="t"/>
          <a:lstStyle>
            <a:lvl1pPr>
              <a:lnSpc>
                <a:spcPts val="5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0CA3C8A8-2E9B-9840-8212-53FA3EAFFD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902" y="5301208"/>
            <a:ext cx="6337178" cy="1079672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1" name="Bildplatzhalter 2">
            <a:extLst>
              <a:ext uri="{FF2B5EF4-FFF2-40B4-BE49-F238E27FC236}">
                <a16:creationId xmlns:a16="http://schemas.microsoft.com/office/drawing/2014/main" id="{F91F4C1E-2400-46E6-DCDF-137AB0512AF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176120" y="2997384"/>
            <a:ext cx="5015880" cy="3860616"/>
          </a:xfrm>
          <a:noFill/>
        </p:spPr>
        <p:txBody>
          <a:bodyPr anchor="ctr"/>
          <a:lstStyle>
            <a:lvl1pPr algn="ctr">
              <a:defRPr sz="6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9475F61-A92C-473C-7F8F-675A00C1D6B1}"/>
              </a:ext>
            </a:extLst>
          </p:cNvPr>
          <p:cNvGrpSpPr/>
          <p:nvPr userDrawn="1"/>
        </p:nvGrpSpPr>
        <p:grpSpPr>
          <a:xfrm>
            <a:off x="0" y="1"/>
            <a:ext cx="1919536" cy="1958994"/>
            <a:chOff x="0" y="1"/>
            <a:chExt cx="1919536" cy="1958994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D7C7024-57B4-6593-3BB1-A8B5676661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376" y="908720"/>
              <a:ext cx="720000" cy="1050275"/>
            </a:xfrm>
            <a:prstGeom prst="rect">
              <a:avLst/>
            </a:prstGeom>
            <a:effectLst>
              <a:outerShdw blurRad="889000" dir="5400000" algn="ctr" rotWithShape="0">
                <a:schemeClr val="tx1">
                  <a:alpha val="30000"/>
                </a:schemeClr>
              </a:outerShdw>
            </a:effectLst>
          </p:spPr>
        </p:pic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E5B48211-F214-923F-9B91-712E62ED117B}"/>
                </a:ext>
              </a:extLst>
            </p:cNvPr>
            <p:cNvSpPr/>
            <p:nvPr userDrawn="1"/>
          </p:nvSpPr>
          <p:spPr>
            <a:xfrm>
              <a:off x="0" y="1"/>
              <a:ext cx="1919536" cy="903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de-CH" sz="1600" dirty="0" err="1">
                <a:solidFill>
                  <a:schemeClr val="tx2"/>
                </a:solidFill>
              </a:endParaRPr>
            </a:p>
          </p:txBody>
        </p:sp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1501F65C-A266-0151-7393-1A267CF570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398127" y="175940"/>
              <a:ext cx="801249" cy="421200"/>
            </a:xfrm>
            <a:prstGeom prst="rect">
              <a:avLst/>
            </a:prstGeom>
          </p:spPr>
        </p:pic>
      </p:grp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A230485-5C9F-1027-95AF-FDA55C7D44C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defRPr/>
            </a:pPr>
            <a:fld id="{A4A3F0DA-4544-7D4E-8CB2-C7207F25270A}" type="datetime1">
              <a:rPr lang="de-CH" smtClean="0"/>
              <a:t>22.09.2025</a:t>
            </a:fld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2EA768E-06FF-DBF4-D7D2-ACA0EB90826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Fußzeile</a:t>
            </a:r>
            <a:endParaRPr lang="de-DE" alt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6695E9-C5BC-70BD-EC20-4CB7EF5CA2F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fld id="{DE15152C-7E44-A94B-BCD8-272D3D1F368E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86767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33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, Zitat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692FCC18-031D-DF44-971A-12CEB0D9C3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2" y="923297"/>
            <a:ext cx="12182098" cy="5934704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EBCBCCB3-4183-3E74-0008-3578C265E6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D508B94D-A5CD-734E-A548-8132FAEDFE8D}" type="datetime1">
              <a:rPr lang="de-CH" smtClean="0"/>
              <a:t>22.09.2025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C07AE22-FA41-378A-C5FB-0B339A0C04B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Fußzeile</a:t>
            </a:r>
            <a:endParaRPr lang="de-DE" alt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C81E5A9-D3C9-D452-E1CB-AC002DD9781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DE15152C-7E44-A94B-BCD8-272D3D1F368E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5" name="Bildplatzhalter 2">
            <a:extLst>
              <a:ext uri="{FF2B5EF4-FFF2-40B4-BE49-F238E27FC236}">
                <a16:creationId xmlns:a16="http://schemas.microsoft.com/office/drawing/2014/main" id="{4C5094E3-5FAE-7A36-4306-31EB50208F2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908720"/>
            <a:ext cx="5880101" cy="5949280"/>
          </a:xfrm>
          <a:noFill/>
        </p:spPr>
        <p:txBody>
          <a:bodyPr anchor="ctr"/>
          <a:lstStyle>
            <a:lvl1pPr algn="ctr">
              <a:defRPr sz="6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69475F61-A92C-473C-7F8F-675A00C1D6B1}"/>
              </a:ext>
            </a:extLst>
          </p:cNvPr>
          <p:cNvGrpSpPr/>
          <p:nvPr userDrawn="1"/>
        </p:nvGrpSpPr>
        <p:grpSpPr>
          <a:xfrm>
            <a:off x="0" y="1"/>
            <a:ext cx="1919536" cy="1958994"/>
            <a:chOff x="0" y="1"/>
            <a:chExt cx="1919536" cy="1958994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D7C7024-57B4-6593-3BB1-A8B5676661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376" y="908720"/>
              <a:ext cx="720000" cy="1050275"/>
            </a:xfrm>
            <a:prstGeom prst="rect">
              <a:avLst/>
            </a:prstGeom>
            <a:effectLst>
              <a:outerShdw blurRad="889000" dir="5400000" algn="ctr" rotWithShape="0">
                <a:schemeClr val="tx1">
                  <a:alpha val="30000"/>
                </a:schemeClr>
              </a:outerShdw>
            </a:effectLst>
          </p:spPr>
        </p:pic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E5B48211-F214-923F-9B91-712E62ED117B}"/>
                </a:ext>
              </a:extLst>
            </p:cNvPr>
            <p:cNvSpPr/>
            <p:nvPr userDrawn="1"/>
          </p:nvSpPr>
          <p:spPr>
            <a:xfrm>
              <a:off x="0" y="1"/>
              <a:ext cx="1919536" cy="903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de-CH" sz="1600" dirty="0" err="1">
                <a:solidFill>
                  <a:schemeClr val="tx2"/>
                </a:solidFill>
              </a:endParaRP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1501F65C-A266-0151-7393-1A267CF570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398127" y="175940"/>
              <a:ext cx="801249" cy="421200"/>
            </a:xfrm>
            <a:prstGeom prst="rect">
              <a:avLst/>
            </a:prstGeom>
          </p:spPr>
        </p:pic>
      </p:grp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8301033E-2CEA-46CB-C7FF-D7E330C7FF5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11900" y="4077072"/>
            <a:ext cx="5400732" cy="2304256"/>
          </a:xfrm>
        </p:spPr>
        <p:txBody>
          <a:bodyPr anchor="t" anchorCtr="0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ClrTx/>
              <a:defRPr sz="1800">
                <a:solidFill>
                  <a:schemeClr val="bg1"/>
                </a:solidFill>
              </a:defRPr>
            </a:lvl2pPr>
            <a:lvl3pPr>
              <a:buClrTx/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5" name="Titel 5">
            <a:extLst>
              <a:ext uri="{FF2B5EF4-FFF2-40B4-BE49-F238E27FC236}">
                <a16:creationId xmlns:a16="http://schemas.microsoft.com/office/drawing/2014/main" id="{12B7E982-88F9-413D-2588-40F4FC92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900" y="2492896"/>
            <a:ext cx="5400724" cy="1368152"/>
          </a:xfrm>
        </p:spPr>
        <p:txBody>
          <a:bodyPr anchor="t"/>
          <a:lstStyle>
            <a:lvl1pPr>
              <a:lnSpc>
                <a:spcPct val="82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36867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3976">
          <p15:clr>
            <a:srgbClr val="FBAE40"/>
          </p15:clr>
        </p15:guide>
        <p15:guide id="5" pos="37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, Zitat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989C1CF1-C6FD-304A-BB92-DE326E75F16C}"/>
              </a:ext>
            </a:extLst>
          </p:cNvPr>
          <p:cNvSpPr/>
          <p:nvPr userDrawn="1"/>
        </p:nvSpPr>
        <p:spPr>
          <a:xfrm>
            <a:off x="0" y="908720"/>
            <a:ext cx="12192000" cy="5949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16000" rIns="216000" bIns="2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16000" indent="-216000" algn="ctr">
              <a:spcAft>
                <a:spcPts val="800"/>
              </a:spcAft>
              <a:buFont typeface="Symbol" charset="2"/>
              <a:buChar char="-"/>
            </a:pPr>
            <a:endParaRPr lang="de-CH" sz="1600" dirty="0" err="1">
              <a:solidFill>
                <a:schemeClr val="tx1"/>
              </a:solidFill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EBCBCCB3-4183-3E74-0008-3578C265E6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D508B94D-A5CD-734E-A548-8132FAEDFE8D}" type="datetime1">
              <a:rPr lang="de-CH" smtClean="0"/>
              <a:t>22.09.2025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C07AE22-FA41-378A-C5FB-0B339A0C04B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Fußzeile</a:t>
            </a:r>
            <a:endParaRPr lang="de-DE" alt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C81E5A9-D3C9-D452-E1CB-AC002DD9781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DE15152C-7E44-A94B-BCD8-272D3D1F368E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8301033E-2CEA-46CB-C7FF-D7E330C7FF5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11900" y="4077072"/>
            <a:ext cx="5400732" cy="2304256"/>
          </a:xfrm>
        </p:spPr>
        <p:txBody>
          <a:bodyPr anchor="t" anchorCtr="0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ClrTx/>
              <a:defRPr sz="1800">
                <a:solidFill>
                  <a:schemeClr val="bg1"/>
                </a:solidFill>
              </a:defRPr>
            </a:lvl2pPr>
            <a:lvl3pPr>
              <a:buClrTx/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9" name="Titel 5">
            <a:extLst>
              <a:ext uri="{FF2B5EF4-FFF2-40B4-BE49-F238E27FC236}">
                <a16:creationId xmlns:a16="http://schemas.microsoft.com/office/drawing/2014/main" id="{12B7E982-88F9-413D-2588-40F4FC92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900" y="2492896"/>
            <a:ext cx="5400724" cy="1368152"/>
          </a:xfrm>
        </p:spPr>
        <p:txBody>
          <a:bodyPr anchor="t"/>
          <a:lstStyle>
            <a:lvl1pPr>
              <a:lnSpc>
                <a:spcPct val="82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4C5094E3-5FAE-7A36-4306-31EB50208F2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908720"/>
            <a:ext cx="5880101" cy="5949280"/>
          </a:xfrm>
          <a:noFill/>
        </p:spPr>
        <p:txBody>
          <a:bodyPr anchor="ctr"/>
          <a:lstStyle>
            <a:lvl1pPr algn="ctr">
              <a:defRPr sz="6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9475F61-A92C-473C-7F8F-675A00C1D6B1}"/>
              </a:ext>
            </a:extLst>
          </p:cNvPr>
          <p:cNvGrpSpPr/>
          <p:nvPr userDrawn="1"/>
        </p:nvGrpSpPr>
        <p:grpSpPr>
          <a:xfrm>
            <a:off x="0" y="1"/>
            <a:ext cx="1919536" cy="1958994"/>
            <a:chOff x="0" y="1"/>
            <a:chExt cx="1919536" cy="1958994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3D7C7024-57B4-6593-3BB1-A8B5676661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9376" y="908720"/>
              <a:ext cx="720000" cy="1050275"/>
            </a:xfrm>
            <a:prstGeom prst="rect">
              <a:avLst/>
            </a:prstGeom>
            <a:effectLst>
              <a:outerShdw blurRad="889000" dir="5400000" algn="ctr" rotWithShape="0">
                <a:schemeClr val="tx1">
                  <a:alpha val="30000"/>
                </a:schemeClr>
              </a:outerShdw>
            </a:effectLst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5B48211-F214-923F-9B91-712E62ED117B}"/>
                </a:ext>
              </a:extLst>
            </p:cNvPr>
            <p:cNvSpPr/>
            <p:nvPr userDrawn="1"/>
          </p:nvSpPr>
          <p:spPr>
            <a:xfrm>
              <a:off x="0" y="1"/>
              <a:ext cx="1919536" cy="903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de-CH" sz="1600" dirty="0" err="1">
                <a:solidFill>
                  <a:schemeClr val="tx2"/>
                </a:solidFill>
              </a:endParaRP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1501F65C-A266-0151-7393-1A267CF570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98127" y="175940"/>
              <a:ext cx="801249" cy="42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9330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3976">
          <p15:clr>
            <a:srgbClr val="FBAE40"/>
          </p15:clr>
        </p15:guide>
        <p15:guide id="5" pos="37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23A30E5-A7D9-D79F-8D60-C434924A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D06174E-B6C7-8598-77BE-64F02CAEC95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9003" y="1988840"/>
            <a:ext cx="11232000" cy="4392000"/>
          </a:xfrm>
        </p:spPr>
        <p:txBody>
          <a:bodyPr/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A6FCB60-5A07-5616-E1D3-6B59B85AC7D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>
              <a:defRPr/>
            </a:pPr>
            <a:fld id="{67192540-5B94-1947-BFD2-83088E818F5A}" type="datetime1">
              <a:rPr lang="de-CH" smtClean="0"/>
              <a:t>22.09.2025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32402A7-4567-AE80-5CDC-290C74B442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Fußzeile</a:t>
            </a:r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15E54B-BDAA-D561-7045-F2C6E8AFD58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defRPr/>
            </a:pPr>
            <a:fld id="{DE15152C-7E44-A94B-BCD8-272D3D1F368E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75295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3"/>
          <p:cNvSpPr>
            <a:spLocks noGrp="1"/>
          </p:cNvSpPr>
          <p:nvPr>
            <p:ph sz="quarter" idx="15"/>
          </p:nvPr>
        </p:nvSpPr>
        <p:spPr>
          <a:xfrm>
            <a:off x="6311900" y="1988840"/>
            <a:ext cx="5400000" cy="439395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EBCBCCB3-4183-3E74-0008-3578C265E6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D508B94D-A5CD-734E-A548-8132FAEDFE8D}" type="datetime1">
              <a:rPr lang="de-CH" smtClean="0"/>
              <a:t>22.09.2025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C07AE22-FA41-378A-C5FB-0B339A0C04B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Fußzeile</a:t>
            </a:r>
            <a:endParaRPr lang="de-DE" alt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C81E5A9-D3C9-D452-E1CB-AC002DD9781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DE15152C-7E44-A94B-BCD8-272D3D1F368E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5" name="Bildplatzhalter 2">
            <a:extLst>
              <a:ext uri="{FF2B5EF4-FFF2-40B4-BE49-F238E27FC236}">
                <a16:creationId xmlns:a16="http://schemas.microsoft.com/office/drawing/2014/main" id="{4C5094E3-5FAE-7A36-4306-31EB50208F2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908720"/>
            <a:ext cx="5880101" cy="5949280"/>
          </a:xfrm>
          <a:noFill/>
        </p:spPr>
        <p:txBody>
          <a:bodyPr anchor="ctr"/>
          <a:lstStyle>
            <a:lvl1pPr algn="ctr">
              <a:defRPr sz="6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3586BF0-239E-DC81-871F-57B11C475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900" y="908920"/>
            <a:ext cx="5400724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3376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3976" userDrawn="1">
          <p15:clr>
            <a:srgbClr val="FBAE40"/>
          </p15:clr>
        </p15:guide>
        <p15:guide id="5" pos="37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/>
          <p:cNvSpPr>
            <a:spLocks noGrp="1"/>
          </p:cNvSpPr>
          <p:nvPr>
            <p:ph sz="quarter" idx="14"/>
          </p:nvPr>
        </p:nvSpPr>
        <p:spPr>
          <a:xfrm>
            <a:off x="479976" y="1989336"/>
            <a:ext cx="5400000" cy="43924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Inhaltsplatzhalter 13"/>
          <p:cNvSpPr>
            <a:spLocks noGrp="1"/>
          </p:cNvSpPr>
          <p:nvPr>
            <p:ph sz="quarter" idx="15"/>
          </p:nvPr>
        </p:nvSpPr>
        <p:spPr>
          <a:xfrm>
            <a:off x="6312624" y="1989336"/>
            <a:ext cx="5400000" cy="43924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496C09B-3328-7473-6A74-6190B9926B7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A05C0B13-911E-DF43-8B62-AFD76873550C}" type="datetime1">
              <a:rPr lang="de-CH" smtClean="0"/>
              <a:t>22.09.2025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3ACE3D-71AF-1D11-9ADF-481A9C5A91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Fußzeile</a:t>
            </a:r>
            <a:endParaRPr lang="de-DE" alt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C4DE36-C919-3F54-BFC6-A154B94DB7A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DE15152C-7E44-A94B-BCD8-272D3D1F368E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6B2FA6F9-0F20-3B46-8854-50CF2300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3547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4" userDrawn="1">
          <p15:clr>
            <a:srgbClr val="FBAE40"/>
          </p15:clr>
        </p15:guide>
        <p15:guide id="2" pos="397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/>
          <p:cNvSpPr>
            <a:spLocks noGrp="1"/>
          </p:cNvSpPr>
          <p:nvPr>
            <p:ph sz="quarter" idx="14"/>
          </p:nvPr>
        </p:nvSpPr>
        <p:spPr>
          <a:xfrm>
            <a:off x="479664" y="1989336"/>
            <a:ext cx="2592000" cy="439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Inhaltsplatzhalter 13"/>
          <p:cNvSpPr>
            <a:spLocks noGrp="1"/>
          </p:cNvSpPr>
          <p:nvPr>
            <p:ph sz="quarter" idx="15"/>
          </p:nvPr>
        </p:nvSpPr>
        <p:spPr>
          <a:xfrm>
            <a:off x="3359984" y="1989336"/>
            <a:ext cx="2592000" cy="439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9"/>
          </p:nvPr>
        </p:nvSpPr>
        <p:spPr>
          <a:xfrm>
            <a:off x="6240304" y="1988840"/>
            <a:ext cx="2592000" cy="439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20"/>
          </p:nvPr>
        </p:nvSpPr>
        <p:spPr>
          <a:xfrm>
            <a:off x="9120624" y="1988840"/>
            <a:ext cx="2592000" cy="439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3711944-0452-CDFF-9974-B515AFAC3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91644A4-B516-671A-9CC2-1D6A5CF3026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94B65EC8-70BE-864C-97D3-9A5014A14237}" type="datetime1">
              <a:rPr lang="de-CH" smtClean="0"/>
              <a:t>22.09.2025</a:t>
            </a:fld>
            <a:endParaRPr lang="de-CH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994799-804A-3DB8-BDB6-DA459AA5BB3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Fußzeile</a:t>
            </a:r>
            <a:endParaRPr lang="de-DE" alt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130B73C-F75B-F46F-3134-B33CE709F09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fld id="{DE15152C-7E44-A94B-BCD8-272D3D1F368E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56327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  <p15:guide id="3" pos="5564" userDrawn="1">
          <p15:clr>
            <a:srgbClr val="FBAE40"/>
          </p15:clr>
        </p15:guide>
        <p15:guide id="4" pos="5745" userDrawn="1">
          <p15:clr>
            <a:srgbClr val="FBAE40"/>
          </p15:clr>
        </p15:guide>
        <p15:guide id="5" pos="2116" userDrawn="1">
          <p15:clr>
            <a:srgbClr val="FBAE40"/>
          </p15:clr>
        </p15:guide>
        <p15:guide id="6" pos="193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3711944-0452-CDFF-9974-B515AFAC3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385624-718A-4F2B-E4AE-496274B50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F878396-2147-C443-96C1-B3C89DBB497E}" type="datetime1">
              <a:rPr lang="de-CH" smtClean="0"/>
              <a:t>22.09.2025</a:t>
            </a:fld>
            <a:endParaRPr lang="de-CH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D75798B-A4D5-1F3A-AE29-79FB51E2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Fußzeile</a:t>
            </a:r>
            <a:endParaRPr lang="de-DE" alt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39A9C9C-131D-AECF-018B-742BC4B4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15152C-7E44-A94B-BCD8-272D3D1F368E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047626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929" userDrawn="1">
          <p15:clr>
            <a:srgbClr val="FBAE40"/>
          </p15:clr>
        </p15:guide>
        <p15:guide id="7" pos="2751" userDrawn="1">
          <p15:clr>
            <a:srgbClr val="FBAE40"/>
          </p15:clr>
        </p15:guide>
        <p15:guide id="8" pos="3749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1" pos="2479" userDrawn="1">
          <p15:clr>
            <a:srgbClr val="FBAE40"/>
          </p15:clr>
        </p15:guide>
        <p15:guide id="12" pos="5201" userDrawn="1">
          <p15:clr>
            <a:srgbClr val="FBAE40"/>
          </p15:clr>
        </p15:guide>
        <p15:guide id="13" pos="3976" userDrawn="1">
          <p15:clr>
            <a:srgbClr val="FBAE40"/>
          </p15:clr>
        </p15:guide>
        <p15:guide id="14" pos="3931" userDrawn="1">
          <p15:clr>
            <a:srgbClr val="FBAE40"/>
          </p15:clr>
        </p15:guide>
        <p15:guide id="15" pos="1935" userDrawn="1">
          <p15:clr>
            <a:srgbClr val="FBAE40"/>
          </p15:clr>
        </p15:guide>
        <p15:guide id="16" pos="2116" userDrawn="1">
          <p15:clr>
            <a:srgbClr val="FBAE40"/>
          </p15:clr>
        </p15:guide>
        <p15:guide id="17" pos="5745" userDrawn="1">
          <p15:clr>
            <a:srgbClr val="FBAE40"/>
          </p15:clr>
        </p15:guide>
        <p15:guide id="18" pos="556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0CBB8638-350E-EF40-8D79-C1D749BB8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4593" y="332656"/>
            <a:ext cx="288032" cy="3240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800" b="1" i="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fld id="{DE15152C-7E44-A94B-BCD8-272D3D1F368E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  <p:sp>
        <p:nvSpPr>
          <p:cNvPr id="1026" name="Titelplatzhalter 1">
            <a:extLst>
              <a:ext uri="{FF2B5EF4-FFF2-40B4-BE49-F238E27FC236}">
                <a16:creationId xmlns:a16="http://schemas.microsoft.com/office/drawing/2014/main" id="{5D5473E4-565E-5B45-9A10-17CAB42A883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80624" y="908920"/>
            <a:ext cx="11232000" cy="7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</a:t>
            </a:r>
          </a:p>
        </p:txBody>
      </p:sp>
      <p:sp>
        <p:nvSpPr>
          <p:cNvPr id="1027" name="Textplatzhalter 2">
            <a:extLst>
              <a:ext uri="{FF2B5EF4-FFF2-40B4-BE49-F238E27FC236}">
                <a16:creationId xmlns:a16="http://schemas.microsoft.com/office/drawing/2014/main" id="{10A64EF5-B9D3-364D-A3C6-676737F820C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80624" y="1989336"/>
            <a:ext cx="11232000" cy="43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95FC08EB-39A3-5E4B-B8AE-F5C1A06FE0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76521" y="332656"/>
            <a:ext cx="648072" cy="324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1038917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800" b="0" i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84CE012-6A28-534D-93A3-BC9B56BA19C3}" type="datetime1">
              <a:rPr lang="de-CH" smtClean="0"/>
              <a:pPr>
                <a:defRPr/>
              </a:pPr>
              <a:t>22.09.2025</a:t>
            </a:fld>
            <a:endParaRPr lang="de-CH" dirty="0"/>
          </a:p>
        </p:txBody>
      </p:sp>
      <p:sp>
        <p:nvSpPr>
          <p:cNvPr id="20" name="Fußzeilenplatzhalter 4">
            <a:extLst>
              <a:ext uri="{FF2B5EF4-FFF2-40B4-BE49-F238E27FC236}">
                <a16:creationId xmlns:a16="http://schemas.microsoft.com/office/drawing/2014/main" id="{B82E4888-1C2A-1F4F-B57F-E934C3F18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332656"/>
            <a:ext cx="4536504" cy="3240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800" b="0" i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 altLang="de-DE"/>
              <a:t>Fußzeile</a:t>
            </a:r>
            <a:endParaRPr lang="de-DE" alt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0E3D913-2B11-DDAF-5598-40B59E09C8A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98127" y="175940"/>
            <a:ext cx="801249" cy="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51" r:id="rId2"/>
    <p:sldLayoutId id="2147483748" r:id="rId3"/>
    <p:sldLayoutId id="2147483750" r:id="rId4"/>
    <p:sldLayoutId id="2147483667" r:id="rId5"/>
    <p:sldLayoutId id="2147483713" r:id="rId6"/>
    <p:sldLayoutId id="2147483665" r:id="rId7"/>
    <p:sldLayoutId id="2147483696" r:id="rId8"/>
    <p:sldLayoutId id="2147483745" r:id="rId9"/>
    <p:sldLayoutId id="2147483724" r:id="rId10"/>
    <p:sldLayoutId id="2147483747" r:id="rId11"/>
    <p:sldLayoutId id="2147483746" r:id="rId12"/>
  </p:sldLayoutIdLst>
  <p:hf hdr="0"/>
  <p:txStyles>
    <p:titleStyle>
      <a:lvl1pPr algn="l" defTabSz="1035025" rtl="0" eaLnBrk="1" fontAlgn="base" hangingPunct="1">
        <a:lnSpc>
          <a:spcPts val="3000"/>
        </a:lnSpc>
        <a:spcBef>
          <a:spcPts val="0"/>
        </a:spcBef>
        <a:spcAft>
          <a:spcPts val="800"/>
        </a:spcAft>
        <a:defRPr sz="3000" b="0" i="0" kern="1200" cap="none">
          <a:solidFill>
            <a:schemeClr val="accent1"/>
          </a:solidFill>
          <a:latin typeface="+mj-lt"/>
          <a:ea typeface="MS PGothic" panose="020B0600070205080204" pitchFamily="34" charset="-128"/>
          <a:cs typeface="Segoe UI" panose="020B0502040204020203" pitchFamily="34" charset="0"/>
        </a:defRPr>
      </a:lvl1pPr>
      <a:lvl2pPr algn="l" defTabSz="1035025" rtl="0" eaLnBrk="1" fontAlgn="base" hangingPunct="1">
        <a:spcBef>
          <a:spcPct val="0"/>
        </a:spcBef>
        <a:spcAft>
          <a:spcPct val="0"/>
        </a:spcAft>
        <a:defRPr sz="3067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2pPr>
      <a:lvl3pPr algn="l" defTabSz="1035025" rtl="0" eaLnBrk="1" fontAlgn="base" hangingPunct="1">
        <a:spcBef>
          <a:spcPct val="0"/>
        </a:spcBef>
        <a:spcAft>
          <a:spcPct val="0"/>
        </a:spcAft>
        <a:defRPr sz="3067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3pPr>
      <a:lvl4pPr algn="l" defTabSz="1035025" rtl="0" eaLnBrk="1" fontAlgn="base" hangingPunct="1">
        <a:spcBef>
          <a:spcPct val="0"/>
        </a:spcBef>
        <a:spcAft>
          <a:spcPct val="0"/>
        </a:spcAft>
        <a:defRPr sz="3067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4pPr>
      <a:lvl5pPr algn="l" defTabSz="1035025" rtl="0" eaLnBrk="1" fontAlgn="base" hangingPunct="1">
        <a:spcBef>
          <a:spcPct val="0"/>
        </a:spcBef>
        <a:spcAft>
          <a:spcPct val="0"/>
        </a:spcAft>
        <a:defRPr sz="3067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5pPr>
      <a:lvl6pPr marL="477049" algn="l" defTabSz="1038577" rtl="0" eaLnBrk="1" fontAlgn="base" hangingPunct="1">
        <a:spcBef>
          <a:spcPct val="0"/>
        </a:spcBef>
        <a:spcAft>
          <a:spcPct val="0"/>
        </a:spcAft>
        <a:defRPr sz="3067">
          <a:solidFill>
            <a:schemeClr val="tx1"/>
          </a:solidFill>
          <a:latin typeface="Arial" pitchFamily="34" charset="0"/>
        </a:defRPr>
      </a:lvl6pPr>
      <a:lvl7pPr marL="954097" algn="l" defTabSz="1038577" rtl="0" eaLnBrk="1" fontAlgn="base" hangingPunct="1">
        <a:spcBef>
          <a:spcPct val="0"/>
        </a:spcBef>
        <a:spcAft>
          <a:spcPct val="0"/>
        </a:spcAft>
        <a:defRPr sz="3067">
          <a:solidFill>
            <a:schemeClr val="tx1"/>
          </a:solidFill>
          <a:latin typeface="Arial" pitchFamily="34" charset="0"/>
        </a:defRPr>
      </a:lvl7pPr>
      <a:lvl8pPr marL="1431147" algn="l" defTabSz="1038577" rtl="0" eaLnBrk="1" fontAlgn="base" hangingPunct="1">
        <a:spcBef>
          <a:spcPct val="0"/>
        </a:spcBef>
        <a:spcAft>
          <a:spcPct val="0"/>
        </a:spcAft>
        <a:defRPr sz="3067">
          <a:solidFill>
            <a:schemeClr val="tx1"/>
          </a:solidFill>
          <a:latin typeface="Arial" pitchFamily="34" charset="0"/>
        </a:defRPr>
      </a:lvl8pPr>
      <a:lvl9pPr marL="1908196" algn="l" defTabSz="1038577" rtl="0" eaLnBrk="1" fontAlgn="base" hangingPunct="1">
        <a:spcBef>
          <a:spcPct val="0"/>
        </a:spcBef>
        <a:spcAft>
          <a:spcPct val="0"/>
        </a:spcAft>
        <a:defRPr sz="3067">
          <a:solidFill>
            <a:schemeClr val="tx1"/>
          </a:solidFill>
          <a:latin typeface="Arial" pitchFamily="34" charset="0"/>
        </a:defRPr>
      </a:lvl9pPr>
    </p:titleStyle>
    <p:bodyStyle>
      <a:lvl1pPr marL="0" indent="0" algn="l" defTabSz="1035025" rtl="0" eaLnBrk="1" fontAlgn="base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1800" b="0" i="0" kern="1200">
          <a:solidFill>
            <a:schemeClr val="tx2"/>
          </a:solidFill>
          <a:latin typeface="+mn-lt"/>
          <a:ea typeface="MS PGothic" panose="020B0600070205080204" pitchFamily="34" charset="-128"/>
          <a:cs typeface="Segoe UI" panose="020B0502040204020203" pitchFamily="34" charset="0"/>
        </a:defRPr>
      </a:lvl1pPr>
      <a:lvl2pPr marL="213750" indent="-213750" algn="l" defTabSz="1035025" rtl="0" eaLnBrk="1" fontAlgn="base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b="0" i="0" kern="1200">
          <a:solidFill>
            <a:schemeClr val="tx2"/>
          </a:solidFill>
          <a:latin typeface="+mn-lt"/>
          <a:ea typeface="MS PGothic" panose="020B0600070205080204" pitchFamily="34" charset="-128"/>
          <a:cs typeface="Segoe UI" panose="020B0502040204020203" pitchFamily="34" charset="0"/>
        </a:defRPr>
      </a:lvl2pPr>
      <a:lvl3pPr marL="424800" indent="-212400" algn="l" defTabSz="1035025" rtl="0" eaLnBrk="1" fontAlgn="base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b="0" i="0" kern="1200">
          <a:solidFill>
            <a:schemeClr val="tx2"/>
          </a:solidFill>
          <a:latin typeface="+mn-lt"/>
          <a:ea typeface="MS PGothic" panose="020B0600070205080204" pitchFamily="34" charset="-128"/>
          <a:cs typeface="Segoe UI" panose="020B0502040204020203" pitchFamily="34" charset="0"/>
        </a:defRPr>
      </a:lvl3pPr>
      <a:lvl4pPr marL="637200" indent="-212400" algn="l" defTabSz="1035025" rtl="0" eaLnBrk="1" fontAlgn="base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tabLst>
          <a:tab pos="539750" algn="l"/>
        </a:tabLst>
        <a:defRPr sz="1800" b="0" i="0" kern="1200">
          <a:solidFill>
            <a:schemeClr val="tx2"/>
          </a:solidFill>
          <a:latin typeface="+mn-lt"/>
          <a:ea typeface="MS PGothic" panose="020B0600070205080204" pitchFamily="34" charset="-128"/>
          <a:cs typeface="Segoe UI" panose="020B0502040204020203" pitchFamily="34" charset="0"/>
        </a:defRPr>
      </a:lvl4pPr>
      <a:lvl5pPr marL="849600" indent="-212400" algn="l" defTabSz="1035025" rtl="0" eaLnBrk="1" fontAlgn="base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b="0" i="0" kern="1200">
          <a:solidFill>
            <a:schemeClr val="tx2"/>
          </a:solidFill>
          <a:latin typeface="+mn-lt"/>
          <a:ea typeface="MS PGothic" panose="020B0600070205080204" pitchFamily="34" charset="-128"/>
          <a:cs typeface="Segoe UI" panose="020B0502040204020203" pitchFamily="34" charset="0"/>
        </a:defRPr>
      </a:lvl5pPr>
      <a:lvl6pPr marL="2857023" indent="-259730" algn="l" defTabSz="1038917" rtl="0" eaLnBrk="1" latinLnBrk="0" hangingPunct="1">
        <a:spcBef>
          <a:spcPct val="20000"/>
        </a:spcBef>
        <a:buFont typeface="Arial" pitchFamily="34" charset="0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6pPr>
      <a:lvl7pPr marL="3376482" indent="-259730" algn="l" defTabSz="1038917" rtl="0" eaLnBrk="1" latinLnBrk="0" hangingPunct="1">
        <a:spcBef>
          <a:spcPct val="20000"/>
        </a:spcBef>
        <a:buFont typeface="Arial" pitchFamily="34" charset="0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7pPr>
      <a:lvl8pPr marL="3895941" indent="-259730" algn="l" defTabSz="1038917" rtl="0" eaLnBrk="1" latinLnBrk="0" hangingPunct="1">
        <a:spcBef>
          <a:spcPct val="20000"/>
        </a:spcBef>
        <a:buFont typeface="Arial" pitchFamily="34" charset="0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8pPr>
      <a:lvl9pPr marL="4415400" indent="-259730" algn="l" defTabSz="1038917" rtl="0" eaLnBrk="1" latinLnBrk="0" hangingPunct="1">
        <a:spcBef>
          <a:spcPct val="20000"/>
        </a:spcBef>
        <a:buFont typeface="Arial" pitchFamily="34" charset="0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38917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19458" algn="l" defTabSz="1038917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38917" algn="l" defTabSz="1038917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558376" algn="l" defTabSz="1038917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077835" algn="l" defTabSz="1038917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597294" algn="l" defTabSz="1038917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116753" algn="l" defTabSz="1038917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636212" algn="l" defTabSz="1038917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155671" algn="l" defTabSz="1038917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orient="horz" pos="1253" userDrawn="1">
          <p15:clr>
            <a:srgbClr val="F26B43"/>
          </p15:clr>
        </p15:guide>
        <p15:guide id="4" orient="horz" pos="4020" userDrawn="1">
          <p15:clr>
            <a:srgbClr val="F26B43"/>
          </p15:clr>
        </p15:guide>
        <p15:guide id="5" orient="horz" pos="5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slide" Target="slide4.xml"/><Relationship Id="rId5" Type="http://schemas.openxmlformats.org/officeDocument/2006/relationships/audio" Target="../media/audio1.wav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Discover Bourdon factory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Learning more about the people and skills behind our industry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defRPr/>
            </a:pPr>
            <a:fld id="{A4A3F0DA-4544-7D4E-8CB2-C7207F25270A}" type="datetime1">
              <a:rPr lang="de-CH" smtClean="0"/>
              <a:t>22.09.2025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Fußzeile</a:t>
            </a:r>
            <a:endParaRPr lang="de-DE" alt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fld id="{DE15152C-7E44-A94B-BCD8-272D3D1F368E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408464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Disclaimer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de-CH" dirty="0"/>
              <a:t>Title:	Visite Bourdon</a:t>
            </a:r>
          </a:p>
          <a:p>
            <a:r>
              <a:rPr lang="de-CH" dirty="0" err="1"/>
              <a:t>Author</a:t>
            </a:r>
            <a:r>
              <a:rPr lang="de-CH" dirty="0"/>
              <a:t>:	Nicolas Birrien</a:t>
            </a:r>
          </a:p>
          <a:p>
            <a:r>
              <a:rPr lang="de-CH" dirty="0" err="1"/>
              <a:t>E-mail</a:t>
            </a:r>
            <a:r>
              <a:rPr lang="de-CH" dirty="0"/>
              <a:t>:	nbirrien@baumer.com</a:t>
            </a:r>
          </a:p>
          <a:p>
            <a:r>
              <a:rPr lang="de-CH" dirty="0" err="1"/>
              <a:t>Address</a:t>
            </a:r>
            <a:r>
              <a:rPr lang="de-CH" dirty="0"/>
              <a:t>:	</a:t>
            </a:r>
            <a:r>
              <a:rPr lang="de-CH" dirty="0" err="1"/>
              <a:t>Bourdon</a:t>
            </a:r>
            <a:r>
              <a:rPr lang="de-CH" dirty="0"/>
              <a:t> </a:t>
            </a:r>
            <a:r>
              <a:rPr lang="de-CH" dirty="0" err="1"/>
              <a:t>Bourdon</a:t>
            </a:r>
            <a:r>
              <a:rPr lang="de-CH" dirty="0"/>
              <a:t>-Haenni </a:t>
            </a:r>
            <a:r>
              <a:rPr lang="de-CH" dirty="0" err="1"/>
              <a:t>sas</a:t>
            </a:r>
            <a:endParaRPr lang="de-CH" dirty="0"/>
          </a:p>
          <a:p>
            <a:r>
              <a:rPr lang="de-CH" dirty="0"/>
              <a:t>                    BHFR France	</a:t>
            </a:r>
          </a:p>
          <a:p>
            <a:r>
              <a:rPr lang="de-CH" dirty="0"/>
              <a:t>	www.bourdon-instruments.com </a:t>
            </a:r>
          </a:p>
          <a:p>
            <a:endParaRPr lang="de-CH" dirty="0"/>
          </a:p>
          <a:p>
            <a:r>
              <a:rPr lang="de-CH" dirty="0"/>
              <a:t>Alle Rechte an dieser Information, wie Urheber-, Patent-, Gebrauchsmuster-, Design- und/oder Markenrechte verbleiben bei der </a:t>
            </a:r>
            <a:r>
              <a:rPr lang="de-CH" dirty="0" err="1"/>
              <a:t>Bourdon</a:t>
            </a:r>
            <a:r>
              <a:rPr lang="de-CH" dirty="0"/>
              <a:t> GmbH. Kenntnis von dieser Information lässt Weiterbenutzungsrechte nicht entstehen.</a:t>
            </a:r>
          </a:p>
          <a:p>
            <a:r>
              <a:rPr lang="de-CH" dirty="0"/>
              <a:t>All </a:t>
            </a:r>
            <a:r>
              <a:rPr lang="de-CH" dirty="0" err="1"/>
              <a:t>rights</a:t>
            </a:r>
            <a:r>
              <a:rPr lang="de-CH" dirty="0"/>
              <a:t>, </a:t>
            </a:r>
            <a:r>
              <a:rPr lang="de-CH" dirty="0" err="1"/>
              <a:t>especially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right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apply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/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acquire</a:t>
            </a:r>
            <a:r>
              <a:rPr lang="de-CH" dirty="0"/>
              <a:t> </a:t>
            </a:r>
            <a:r>
              <a:rPr lang="de-CH" dirty="0" err="1"/>
              <a:t>copyright</a:t>
            </a:r>
            <a:r>
              <a:rPr lang="de-CH" dirty="0"/>
              <a:t>, patent, </a:t>
            </a:r>
            <a:r>
              <a:rPr lang="de-CH" dirty="0" err="1"/>
              <a:t>utility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, design </a:t>
            </a:r>
            <a:r>
              <a:rPr lang="de-CH" dirty="0" err="1"/>
              <a:t>and</a:t>
            </a:r>
            <a:r>
              <a:rPr lang="de-CH" dirty="0"/>
              <a:t>/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trade</a:t>
            </a:r>
            <a:r>
              <a:rPr lang="de-CH" dirty="0"/>
              <a:t> </a:t>
            </a:r>
            <a:r>
              <a:rPr lang="de-CH" dirty="0" err="1"/>
              <a:t>mark</a:t>
            </a:r>
            <a:r>
              <a:rPr lang="de-CH" dirty="0"/>
              <a:t> </a:t>
            </a:r>
            <a:r>
              <a:rPr lang="de-CH" dirty="0" err="1"/>
              <a:t>protection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reserved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remain</a:t>
            </a:r>
            <a:r>
              <a:rPr lang="de-CH" dirty="0"/>
              <a:t> </a:t>
            </a:r>
            <a:r>
              <a:rPr lang="de-CH" dirty="0" err="1"/>
              <a:t>Bourdon</a:t>
            </a:r>
            <a:r>
              <a:rPr lang="de-CH" dirty="0"/>
              <a:t> GmbH. </a:t>
            </a:r>
            <a:r>
              <a:rPr lang="de-CH" dirty="0" err="1"/>
              <a:t>Notice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 </a:t>
            </a:r>
            <a:r>
              <a:rPr lang="de-CH" dirty="0" err="1"/>
              <a:t>neither</a:t>
            </a:r>
            <a:r>
              <a:rPr lang="de-CH" dirty="0"/>
              <a:t> </a:t>
            </a:r>
            <a:r>
              <a:rPr lang="de-CH" dirty="0" err="1"/>
              <a:t>constitutes</a:t>
            </a:r>
            <a:r>
              <a:rPr lang="de-CH" dirty="0"/>
              <a:t> </a:t>
            </a:r>
            <a:r>
              <a:rPr lang="de-CH" dirty="0" err="1"/>
              <a:t>nor</a:t>
            </a:r>
            <a:r>
              <a:rPr lang="de-CH" dirty="0"/>
              <a:t> </a:t>
            </a:r>
            <a:r>
              <a:rPr lang="de-CH" dirty="0" err="1"/>
              <a:t>induces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right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further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.</a:t>
            </a:r>
          </a:p>
          <a:p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A4A3F0DA-4544-7D4E-8CB2-C7207F25270A}" type="datetime1">
              <a:rPr lang="de-CH" smtClean="0"/>
              <a:pPr/>
              <a:t>22.09.2025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altLang="de-DE"/>
              <a:t>Fußzeile</a:t>
            </a:r>
            <a:endParaRPr lang="de-DE" alt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E15152C-7E44-A94B-BCD8-272D3D1F368E}" type="slidenum">
              <a:rPr lang="de-DE" altLang="de-DE" smtClean="0"/>
              <a:pPr/>
              <a:t>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913418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A05C0B13-911E-DF43-8B62-AFD76873550C}" type="datetime1">
              <a:rPr lang="de-CH" smtClean="0"/>
              <a:pPr/>
              <a:t>22.09.2025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altLang="de-DE"/>
              <a:t>Fußzeile</a:t>
            </a:r>
            <a:endParaRPr lang="de-DE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E15152C-7E44-A94B-BCD8-272D3D1F368E}" type="slidenum">
              <a:rPr lang="de-DE" altLang="de-DE" smtClean="0"/>
              <a:pPr/>
              <a:t>3</a:t>
            </a:fld>
            <a:endParaRPr lang="de-DE" altLang="de-DE" dirty="0"/>
          </a:p>
        </p:txBody>
      </p:sp>
      <p:pic>
        <p:nvPicPr>
          <p:cNvPr id="8" name="Picture 7" descr="A blueprint of a house&#10;&#10;AI-generated content may be incorrect.">
            <a:extLst>
              <a:ext uri="{FF2B5EF4-FFF2-40B4-BE49-F238E27FC236}">
                <a16:creationId xmlns:a16="http://schemas.microsoft.com/office/drawing/2014/main" id="{0DD436E5-4CD8-4294-8916-000E857AA1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08" t="3565" r="12476" b="10902"/>
          <a:stretch>
            <a:fillRect/>
          </a:stretch>
        </p:blipFill>
        <p:spPr>
          <a:xfrm>
            <a:off x="247125" y="804997"/>
            <a:ext cx="11573642" cy="6082498"/>
          </a:xfrm>
          <a:prstGeom prst="rect">
            <a:avLst/>
          </a:prstGeom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371233" y="785918"/>
            <a:ext cx="11232000" cy="792000"/>
          </a:xfrm>
        </p:spPr>
        <p:txBody>
          <a:bodyPr/>
          <a:lstStyle/>
          <a:p>
            <a:r>
              <a:rPr lang="de-CH" dirty="0" err="1"/>
              <a:t>Site’s</a:t>
            </a:r>
            <a:r>
              <a:rPr lang="de-CH" dirty="0"/>
              <a:t> </a:t>
            </a:r>
            <a:r>
              <a:rPr lang="de-CH" dirty="0" err="1"/>
              <a:t>visit</a:t>
            </a:r>
            <a:r>
              <a:rPr lang="de-CH" dirty="0"/>
              <a:t> </a:t>
            </a:r>
            <a:r>
              <a:rPr lang="de-CH" dirty="0" err="1"/>
              <a:t>map</a:t>
            </a:r>
            <a:r>
              <a:rPr lang="de-CH" dirty="0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C64434-4312-FC09-3A8A-54A157DF819E}"/>
              </a:ext>
            </a:extLst>
          </p:cNvPr>
          <p:cNvSpPr/>
          <p:nvPr/>
        </p:nvSpPr>
        <p:spPr>
          <a:xfrm>
            <a:off x="1114525" y="3406588"/>
            <a:ext cx="848746" cy="663388"/>
          </a:xfrm>
          <a:custGeom>
            <a:avLst/>
            <a:gdLst>
              <a:gd name="connsiteX0" fmla="*/ 0 w 788894"/>
              <a:gd name="connsiteY0" fmla="*/ 98612 h 663388"/>
              <a:gd name="connsiteX1" fmla="*/ 690282 w 788894"/>
              <a:gd name="connsiteY1" fmla="*/ 0 h 663388"/>
              <a:gd name="connsiteX2" fmla="*/ 788894 w 788894"/>
              <a:gd name="connsiteY2" fmla="*/ 591671 h 663388"/>
              <a:gd name="connsiteX3" fmla="*/ 251012 w 788894"/>
              <a:gd name="connsiteY3" fmla="*/ 663388 h 663388"/>
              <a:gd name="connsiteX4" fmla="*/ 0 w 788894"/>
              <a:gd name="connsiteY4" fmla="*/ 98612 h 66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894" h="663388">
                <a:moveTo>
                  <a:pt x="0" y="98612"/>
                </a:moveTo>
                <a:lnTo>
                  <a:pt x="690282" y="0"/>
                </a:lnTo>
                <a:lnTo>
                  <a:pt x="788894" y="591671"/>
                </a:lnTo>
                <a:lnTo>
                  <a:pt x="251012" y="663388"/>
                </a:lnTo>
                <a:lnTo>
                  <a:pt x="0" y="98612"/>
                </a:lnTo>
                <a:close/>
              </a:path>
            </a:pathLst>
          </a:custGeom>
          <a:solidFill>
            <a:schemeClr val="bg2">
              <a:lumMod val="90000"/>
              <a:alpha val="65098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16000" rIns="216000" bIns="2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fr-FR" sz="1050" dirty="0">
                <a:solidFill>
                  <a:schemeClr val="tx2"/>
                </a:solidFill>
              </a:rPr>
              <a:t>Meeting</a:t>
            </a:r>
            <a:r>
              <a:rPr lang="fr-FR" sz="1100" dirty="0">
                <a:solidFill>
                  <a:schemeClr val="tx2"/>
                </a:solidFill>
              </a:rPr>
              <a:t>        room</a:t>
            </a:r>
            <a:endParaRPr lang="en-GB" sz="1100" dirty="0" err="1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4A2AD0-8146-4EBE-B71A-EF6B768AD468}"/>
              </a:ext>
            </a:extLst>
          </p:cNvPr>
          <p:cNvSpPr txBox="1"/>
          <p:nvPr/>
        </p:nvSpPr>
        <p:spPr bwMode="auto">
          <a:xfrm>
            <a:off x="9984431" y="2514600"/>
            <a:ext cx="1440161" cy="266328"/>
          </a:xfrm>
          <a:prstGeom prst="rect">
            <a:avLst/>
          </a:prstGeom>
          <a:solidFill>
            <a:srgbClr val="DADADA">
              <a:alpha val="60000"/>
            </a:srgb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fr-FR" dirty="0" err="1">
                <a:solidFill>
                  <a:schemeClr val="tx2"/>
                </a:solidFill>
              </a:rPr>
              <a:t>Others</a:t>
            </a:r>
            <a:endParaRPr lang="en-GB" dirty="0" err="1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0CFF55-E205-CA89-6878-6EB7715705FD}"/>
              </a:ext>
            </a:extLst>
          </p:cNvPr>
          <p:cNvSpPr txBox="1"/>
          <p:nvPr/>
        </p:nvSpPr>
        <p:spPr bwMode="auto">
          <a:xfrm>
            <a:off x="9984431" y="2058032"/>
            <a:ext cx="1440161" cy="266328"/>
          </a:xfrm>
          <a:prstGeom prst="rect">
            <a:avLst/>
          </a:prstGeom>
          <a:solidFill>
            <a:srgbClr val="FFE699">
              <a:alpha val="60000"/>
            </a:srgb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fr-FR" dirty="0" err="1">
                <a:solidFill>
                  <a:schemeClr val="tx2"/>
                </a:solidFill>
              </a:rPr>
              <a:t>Manufacturing</a:t>
            </a:r>
            <a:endParaRPr lang="en-GB" dirty="0" err="1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0BA9A5-57BC-9C5D-E6DF-8EE156B8EDB6}"/>
              </a:ext>
            </a:extLst>
          </p:cNvPr>
          <p:cNvSpPr txBox="1"/>
          <p:nvPr/>
        </p:nvSpPr>
        <p:spPr bwMode="auto">
          <a:xfrm>
            <a:off x="9984431" y="1601465"/>
            <a:ext cx="1440161" cy="266328"/>
          </a:xfrm>
          <a:prstGeom prst="rect">
            <a:avLst/>
          </a:prstGeom>
          <a:solidFill>
            <a:srgbClr val="87F8B9">
              <a:alpha val="60000"/>
            </a:srgb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fr-FR" dirty="0" err="1">
                <a:solidFill>
                  <a:schemeClr val="tx2"/>
                </a:solidFill>
              </a:rPr>
              <a:t>Industrial</a:t>
            </a:r>
            <a:r>
              <a:rPr lang="fr-FR" dirty="0">
                <a:solidFill>
                  <a:schemeClr val="tx2"/>
                </a:solidFill>
              </a:rPr>
              <a:t> support</a:t>
            </a:r>
            <a:endParaRPr lang="en-GB" dirty="0" err="1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E15E38-74AC-5CA5-F60E-4EADDFABA833}"/>
              </a:ext>
            </a:extLst>
          </p:cNvPr>
          <p:cNvSpPr txBox="1"/>
          <p:nvPr/>
        </p:nvSpPr>
        <p:spPr bwMode="auto">
          <a:xfrm>
            <a:off x="9984431" y="1144898"/>
            <a:ext cx="1440161" cy="266328"/>
          </a:xfrm>
          <a:prstGeom prst="rect">
            <a:avLst/>
          </a:prstGeom>
          <a:solidFill>
            <a:srgbClr val="BCE1FF">
              <a:alpha val="60000"/>
            </a:srgb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fr-FR" dirty="0" err="1">
                <a:solidFill>
                  <a:schemeClr val="tx2"/>
                </a:solidFill>
              </a:rPr>
              <a:t>Organizationnal</a:t>
            </a:r>
            <a:endParaRPr lang="en-GB" dirty="0" err="1">
              <a:solidFill>
                <a:schemeClr val="tx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A2FBCB-7EAF-D71F-ECAD-68C98EC3DA29}"/>
              </a:ext>
            </a:extLst>
          </p:cNvPr>
          <p:cNvSpPr txBox="1"/>
          <p:nvPr/>
        </p:nvSpPr>
        <p:spPr bwMode="auto">
          <a:xfrm>
            <a:off x="9984431" y="2971168"/>
            <a:ext cx="1440161" cy="26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fr-FR" dirty="0" err="1">
                <a:solidFill>
                  <a:schemeClr val="tx2"/>
                </a:solidFill>
              </a:rPr>
              <a:t>Visit</a:t>
            </a:r>
            <a:r>
              <a:rPr lang="fr-FR" dirty="0">
                <a:solidFill>
                  <a:schemeClr val="tx2"/>
                </a:solidFill>
              </a:rPr>
              <a:t> Path</a:t>
            </a:r>
            <a:endParaRPr lang="en-GB" dirty="0" err="1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CD3533-BC8C-7B08-6F80-AA2758EC00BB}"/>
              </a:ext>
            </a:extLst>
          </p:cNvPr>
          <p:cNvCxnSpPr>
            <a:cxnSpLocks/>
          </p:cNvCxnSpPr>
          <p:nvPr/>
        </p:nvCxnSpPr>
        <p:spPr>
          <a:xfrm>
            <a:off x="10848529" y="3125292"/>
            <a:ext cx="5040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BD30ED8-9EAD-6A1A-22A8-50CE0740468C}"/>
              </a:ext>
            </a:extLst>
          </p:cNvPr>
          <p:cNvSpPr/>
          <p:nvPr/>
        </p:nvSpPr>
        <p:spPr>
          <a:xfrm>
            <a:off x="2474259" y="1550894"/>
            <a:ext cx="2429435" cy="1353671"/>
          </a:xfrm>
          <a:custGeom>
            <a:avLst/>
            <a:gdLst>
              <a:gd name="connsiteX0" fmla="*/ 0 w 2429435"/>
              <a:gd name="connsiteY0" fmla="*/ 251012 h 1353671"/>
              <a:gd name="connsiteX1" fmla="*/ 116541 w 2429435"/>
              <a:gd name="connsiteY1" fmla="*/ 1353671 h 1353671"/>
              <a:gd name="connsiteX2" fmla="*/ 2429435 w 2429435"/>
              <a:gd name="connsiteY2" fmla="*/ 1066800 h 1353671"/>
              <a:gd name="connsiteX3" fmla="*/ 2294965 w 2429435"/>
              <a:gd name="connsiteY3" fmla="*/ 0 h 1353671"/>
              <a:gd name="connsiteX4" fmla="*/ 0 w 2429435"/>
              <a:gd name="connsiteY4" fmla="*/ 251012 h 135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9435" h="1353671">
                <a:moveTo>
                  <a:pt x="0" y="251012"/>
                </a:moveTo>
                <a:lnTo>
                  <a:pt x="116541" y="1353671"/>
                </a:lnTo>
                <a:lnTo>
                  <a:pt x="2429435" y="1066800"/>
                </a:lnTo>
                <a:lnTo>
                  <a:pt x="2294965" y="0"/>
                </a:lnTo>
                <a:lnTo>
                  <a:pt x="0" y="251012"/>
                </a:lnTo>
                <a:close/>
              </a:path>
            </a:pathLst>
          </a:custGeom>
          <a:solidFill>
            <a:srgbClr val="FFE699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16000" rIns="216000" bIns="2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13750" indent="-213750" algn="l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 err="1">
              <a:solidFill>
                <a:schemeClr val="tx2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9942E9D-0C84-45BB-9995-EE47B93A89F5}"/>
              </a:ext>
            </a:extLst>
          </p:cNvPr>
          <p:cNvSpPr/>
          <p:nvPr/>
        </p:nvSpPr>
        <p:spPr>
          <a:xfrm>
            <a:off x="5100918" y="3254188"/>
            <a:ext cx="2662517" cy="681318"/>
          </a:xfrm>
          <a:custGeom>
            <a:avLst/>
            <a:gdLst>
              <a:gd name="connsiteX0" fmla="*/ 17929 w 2662517"/>
              <a:gd name="connsiteY0" fmla="*/ 322730 h 681318"/>
              <a:gd name="connsiteX1" fmla="*/ 2608729 w 2662517"/>
              <a:gd name="connsiteY1" fmla="*/ 0 h 681318"/>
              <a:gd name="connsiteX2" fmla="*/ 2662517 w 2662517"/>
              <a:gd name="connsiteY2" fmla="*/ 681318 h 681318"/>
              <a:gd name="connsiteX3" fmla="*/ 0 w 2662517"/>
              <a:gd name="connsiteY3" fmla="*/ 681318 h 681318"/>
              <a:gd name="connsiteX4" fmla="*/ 17929 w 2662517"/>
              <a:gd name="connsiteY4" fmla="*/ 322730 h 681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517" h="681318">
                <a:moveTo>
                  <a:pt x="17929" y="322730"/>
                </a:moveTo>
                <a:lnTo>
                  <a:pt x="2608729" y="0"/>
                </a:lnTo>
                <a:lnTo>
                  <a:pt x="2662517" y="681318"/>
                </a:lnTo>
                <a:lnTo>
                  <a:pt x="0" y="681318"/>
                </a:lnTo>
                <a:lnTo>
                  <a:pt x="17929" y="322730"/>
                </a:lnTo>
                <a:close/>
              </a:path>
            </a:pathLst>
          </a:custGeom>
          <a:solidFill>
            <a:srgbClr val="FFE699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16000" rIns="216000" bIns="2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13750" indent="-213750" algn="l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 err="1">
              <a:solidFill>
                <a:schemeClr val="tx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9421ED6-5EE3-8134-51A5-0065349AFA21}"/>
              </a:ext>
            </a:extLst>
          </p:cNvPr>
          <p:cNvSpPr/>
          <p:nvPr/>
        </p:nvSpPr>
        <p:spPr>
          <a:xfrm>
            <a:off x="7862047" y="3056965"/>
            <a:ext cx="430306" cy="1264023"/>
          </a:xfrm>
          <a:custGeom>
            <a:avLst/>
            <a:gdLst>
              <a:gd name="connsiteX0" fmla="*/ 0 w 430306"/>
              <a:gd name="connsiteY0" fmla="*/ 53788 h 1264023"/>
              <a:gd name="connsiteX1" fmla="*/ 430306 w 430306"/>
              <a:gd name="connsiteY1" fmla="*/ 0 h 1264023"/>
              <a:gd name="connsiteX2" fmla="*/ 385482 w 430306"/>
              <a:gd name="connsiteY2" fmla="*/ 1246094 h 1264023"/>
              <a:gd name="connsiteX3" fmla="*/ 53788 w 430306"/>
              <a:gd name="connsiteY3" fmla="*/ 1264023 h 1264023"/>
              <a:gd name="connsiteX4" fmla="*/ 0 w 430306"/>
              <a:gd name="connsiteY4" fmla="*/ 53788 h 126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306" h="1264023">
                <a:moveTo>
                  <a:pt x="0" y="53788"/>
                </a:moveTo>
                <a:lnTo>
                  <a:pt x="430306" y="0"/>
                </a:lnTo>
                <a:lnTo>
                  <a:pt x="385482" y="1246094"/>
                </a:lnTo>
                <a:lnTo>
                  <a:pt x="53788" y="1264023"/>
                </a:lnTo>
                <a:lnTo>
                  <a:pt x="0" y="53788"/>
                </a:lnTo>
                <a:close/>
              </a:path>
            </a:pathLst>
          </a:custGeom>
          <a:solidFill>
            <a:srgbClr val="FFE699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16000" rIns="216000" bIns="2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13750" indent="-213750" algn="l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 err="1">
              <a:solidFill>
                <a:schemeClr val="tx2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9F1FBFD-DF93-A670-03E2-7CD1D1C8DC01}"/>
              </a:ext>
            </a:extLst>
          </p:cNvPr>
          <p:cNvSpPr/>
          <p:nvPr/>
        </p:nvSpPr>
        <p:spPr>
          <a:xfrm>
            <a:off x="8976320" y="5229201"/>
            <a:ext cx="792088" cy="720080"/>
          </a:xfrm>
          <a:custGeom>
            <a:avLst/>
            <a:gdLst>
              <a:gd name="connsiteX0" fmla="*/ 0 w 573741"/>
              <a:gd name="connsiteY0" fmla="*/ 0 h 797859"/>
              <a:gd name="connsiteX1" fmla="*/ 573741 w 573741"/>
              <a:gd name="connsiteY1" fmla="*/ 0 h 797859"/>
              <a:gd name="connsiteX2" fmla="*/ 546847 w 573741"/>
              <a:gd name="connsiteY2" fmla="*/ 797859 h 797859"/>
              <a:gd name="connsiteX3" fmla="*/ 8965 w 573741"/>
              <a:gd name="connsiteY3" fmla="*/ 762000 h 797859"/>
              <a:gd name="connsiteX4" fmla="*/ 0 w 573741"/>
              <a:gd name="connsiteY4" fmla="*/ 0 h 797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741" h="797859">
                <a:moveTo>
                  <a:pt x="0" y="0"/>
                </a:moveTo>
                <a:lnTo>
                  <a:pt x="573741" y="0"/>
                </a:lnTo>
                <a:lnTo>
                  <a:pt x="546847" y="797859"/>
                </a:lnTo>
                <a:lnTo>
                  <a:pt x="8965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FFE699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16000" rIns="216000" bIns="2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fr-FR" sz="1050" dirty="0">
                <a:solidFill>
                  <a:schemeClr val="tx2"/>
                </a:solidFill>
              </a:rPr>
              <a:t>WEP5</a:t>
            </a:r>
            <a:endParaRPr lang="en-GB" sz="1050" dirty="0" err="1">
              <a:solidFill>
                <a:schemeClr val="tx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B1C50BD-B10B-6223-B856-F233CD6388BB}"/>
              </a:ext>
            </a:extLst>
          </p:cNvPr>
          <p:cNvSpPr/>
          <p:nvPr/>
        </p:nvSpPr>
        <p:spPr>
          <a:xfrm>
            <a:off x="7180729" y="932329"/>
            <a:ext cx="1981200" cy="3128683"/>
          </a:xfrm>
          <a:custGeom>
            <a:avLst/>
            <a:gdLst>
              <a:gd name="connsiteX0" fmla="*/ 1281953 w 1981200"/>
              <a:gd name="connsiteY0" fmla="*/ 98612 h 3128683"/>
              <a:gd name="connsiteX1" fmla="*/ 1981200 w 1981200"/>
              <a:gd name="connsiteY1" fmla="*/ 0 h 3128683"/>
              <a:gd name="connsiteX2" fmla="*/ 1801906 w 1981200"/>
              <a:gd name="connsiteY2" fmla="*/ 3128683 h 3128683"/>
              <a:gd name="connsiteX3" fmla="*/ 1084730 w 1981200"/>
              <a:gd name="connsiteY3" fmla="*/ 3110753 h 3128683"/>
              <a:gd name="connsiteX4" fmla="*/ 1147483 w 1981200"/>
              <a:gd name="connsiteY4" fmla="*/ 1918447 h 3128683"/>
              <a:gd name="connsiteX5" fmla="*/ 62753 w 1981200"/>
              <a:gd name="connsiteY5" fmla="*/ 2052918 h 3128683"/>
              <a:gd name="connsiteX6" fmla="*/ 0 w 1981200"/>
              <a:gd name="connsiteY6" fmla="*/ 1398495 h 3128683"/>
              <a:gd name="connsiteX7" fmla="*/ 1183342 w 1981200"/>
              <a:gd name="connsiteY7" fmla="*/ 1219200 h 3128683"/>
              <a:gd name="connsiteX8" fmla="*/ 1281953 w 1981200"/>
              <a:gd name="connsiteY8" fmla="*/ 98612 h 312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1200" h="3128683">
                <a:moveTo>
                  <a:pt x="1281953" y="98612"/>
                </a:moveTo>
                <a:lnTo>
                  <a:pt x="1981200" y="0"/>
                </a:lnTo>
                <a:lnTo>
                  <a:pt x="1801906" y="3128683"/>
                </a:lnTo>
                <a:lnTo>
                  <a:pt x="1084730" y="3110753"/>
                </a:lnTo>
                <a:lnTo>
                  <a:pt x="1147483" y="1918447"/>
                </a:lnTo>
                <a:lnTo>
                  <a:pt x="62753" y="2052918"/>
                </a:lnTo>
                <a:lnTo>
                  <a:pt x="0" y="1398495"/>
                </a:lnTo>
                <a:lnTo>
                  <a:pt x="1183342" y="1219200"/>
                </a:lnTo>
                <a:lnTo>
                  <a:pt x="1281953" y="98612"/>
                </a:lnTo>
                <a:close/>
              </a:path>
            </a:pathLst>
          </a:custGeom>
          <a:solidFill>
            <a:srgbClr val="BCE1FF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16000" rIns="216000" bIns="2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13750" indent="-213750" algn="l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 err="1">
              <a:solidFill>
                <a:schemeClr val="tx2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10916A5-8D26-092D-BC5B-226372E849F5}"/>
              </a:ext>
            </a:extLst>
          </p:cNvPr>
          <p:cNvSpPr/>
          <p:nvPr/>
        </p:nvSpPr>
        <p:spPr>
          <a:xfrm>
            <a:off x="2376439" y="3406588"/>
            <a:ext cx="1532964" cy="1757082"/>
          </a:xfrm>
          <a:custGeom>
            <a:avLst/>
            <a:gdLst>
              <a:gd name="connsiteX0" fmla="*/ 1183341 w 1532964"/>
              <a:gd name="connsiteY0" fmla="*/ 89647 h 1757082"/>
              <a:gd name="connsiteX1" fmla="*/ 1506070 w 1532964"/>
              <a:gd name="connsiteY1" fmla="*/ 125505 h 1757082"/>
              <a:gd name="connsiteX2" fmla="*/ 1532964 w 1532964"/>
              <a:gd name="connsiteY2" fmla="*/ 1757082 h 1757082"/>
              <a:gd name="connsiteX3" fmla="*/ 1174376 w 1532964"/>
              <a:gd name="connsiteY3" fmla="*/ 1757082 h 1757082"/>
              <a:gd name="connsiteX4" fmla="*/ 1147482 w 1532964"/>
              <a:gd name="connsiteY4" fmla="*/ 394447 h 1757082"/>
              <a:gd name="connsiteX5" fmla="*/ 44823 w 1532964"/>
              <a:gd name="connsiteY5" fmla="*/ 546847 h 1757082"/>
              <a:gd name="connsiteX6" fmla="*/ 0 w 1532964"/>
              <a:gd name="connsiteY6" fmla="*/ 53788 h 1757082"/>
              <a:gd name="connsiteX7" fmla="*/ 403411 w 1532964"/>
              <a:gd name="connsiteY7" fmla="*/ 0 h 1757082"/>
              <a:gd name="connsiteX8" fmla="*/ 439270 w 1532964"/>
              <a:gd name="connsiteY8" fmla="*/ 179294 h 1757082"/>
              <a:gd name="connsiteX9" fmla="*/ 1183341 w 1532964"/>
              <a:gd name="connsiteY9" fmla="*/ 89647 h 1757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2964" h="1757082">
                <a:moveTo>
                  <a:pt x="1183341" y="89647"/>
                </a:moveTo>
                <a:lnTo>
                  <a:pt x="1506070" y="125505"/>
                </a:lnTo>
                <a:lnTo>
                  <a:pt x="1532964" y="1757082"/>
                </a:lnTo>
                <a:lnTo>
                  <a:pt x="1174376" y="1757082"/>
                </a:lnTo>
                <a:lnTo>
                  <a:pt x="1147482" y="394447"/>
                </a:lnTo>
                <a:lnTo>
                  <a:pt x="44823" y="546847"/>
                </a:lnTo>
                <a:lnTo>
                  <a:pt x="0" y="53788"/>
                </a:lnTo>
                <a:lnTo>
                  <a:pt x="403411" y="0"/>
                </a:lnTo>
                <a:lnTo>
                  <a:pt x="439270" y="179294"/>
                </a:lnTo>
                <a:lnTo>
                  <a:pt x="1183341" y="89647"/>
                </a:lnTo>
                <a:close/>
              </a:path>
            </a:pathLst>
          </a:custGeom>
          <a:solidFill>
            <a:srgbClr val="BCE1FF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16000" rIns="216000" bIns="2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13750" indent="-213750" algn="l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 err="1">
              <a:solidFill>
                <a:schemeClr val="tx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C041C5B-C8C0-B56F-3070-EABF44F60464}"/>
              </a:ext>
            </a:extLst>
          </p:cNvPr>
          <p:cNvSpPr/>
          <p:nvPr/>
        </p:nvSpPr>
        <p:spPr>
          <a:xfrm>
            <a:off x="3756212" y="2752165"/>
            <a:ext cx="1685364" cy="591670"/>
          </a:xfrm>
          <a:custGeom>
            <a:avLst/>
            <a:gdLst>
              <a:gd name="connsiteX0" fmla="*/ 0 w 1685364"/>
              <a:gd name="connsiteY0" fmla="*/ 179294 h 591670"/>
              <a:gd name="connsiteX1" fmla="*/ 1631576 w 1685364"/>
              <a:gd name="connsiteY1" fmla="*/ 0 h 591670"/>
              <a:gd name="connsiteX2" fmla="*/ 1685364 w 1685364"/>
              <a:gd name="connsiteY2" fmla="*/ 457200 h 591670"/>
              <a:gd name="connsiteX3" fmla="*/ 44823 w 1685364"/>
              <a:gd name="connsiteY3" fmla="*/ 591670 h 591670"/>
              <a:gd name="connsiteX4" fmla="*/ 0 w 1685364"/>
              <a:gd name="connsiteY4" fmla="*/ 179294 h 591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5364" h="591670">
                <a:moveTo>
                  <a:pt x="0" y="179294"/>
                </a:moveTo>
                <a:lnTo>
                  <a:pt x="1631576" y="0"/>
                </a:lnTo>
                <a:lnTo>
                  <a:pt x="1685364" y="457200"/>
                </a:lnTo>
                <a:lnTo>
                  <a:pt x="44823" y="591670"/>
                </a:lnTo>
                <a:lnTo>
                  <a:pt x="0" y="179294"/>
                </a:lnTo>
                <a:close/>
              </a:path>
            </a:pathLst>
          </a:custGeom>
          <a:solidFill>
            <a:srgbClr val="87F8B9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16000" rIns="216000" bIns="2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13750" indent="-213750" algn="l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 err="1">
              <a:solidFill>
                <a:schemeClr val="tx2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93D7EDC-EB32-5EB3-723E-2A57F2F2EA13}"/>
              </a:ext>
            </a:extLst>
          </p:cNvPr>
          <p:cNvSpPr/>
          <p:nvPr/>
        </p:nvSpPr>
        <p:spPr>
          <a:xfrm>
            <a:off x="5118847" y="4025153"/>
            <a:ext cx="1219200" cy="1165412"/>
          </a:xfrm>
          <a:custGeom>
            <a:avLst/>
            <a:gdLst>
              <a:gd name="connsiteX0" fmla="*/ 268941 w 1219200"/>
              <a:gd name="connsiteY0" fmla="*/ 0 h 1165412"/>
              <a:gd name="connsiteX1" fmla="*/ 1192306 w 1219200"/>
              <a:gd name="connsiteY1" fmla="*/ 8965 h 1165412"/>
              <a:gd name="connsiteX2" fmla="*/ 1192306 w 1219200"/>
              <a:gd name="connsiteY2" fmla="*/ 1147482 h 1165412"/>
              <a:gd name="connsiteX3" fmla="*/ 806824 w 1219200"/>
              <a:gd name="connsiteY3" fmla="*/ 1165412 h 1165412"/>
              <a:gd name="connsiteX4" fmla="*/ 806824 w 1219200"/>
              <a:gd name="connsiteY4" fmla="*/ 788894 h 1165412"/>
              <a:gd name="connsiteX5" fmla="*/ 8965 w 1219200"/>
              <a:gd name="connsiteY5" fmla="*/ 788894 h 1165412"/>
              <a:gd name="connsiteX6" fmla="*/ 0 w 1219200"/>
              <a:gd name="connsiteY6" fmla="*/ 17929 h 1165412"/>
              <a:gd name="connsiteX7" fmla="*/ 1210235 w 1219200"/>
              <a:gd name="connsiteY7" fmla="*/ 26894 h 1165412"/>
              <a:gd name="connsiteX8" fmla="*/ 1210235 w 1219200"/>
              <a:gd name="connsiteY8" fmla="*/ 1165412 h 1165412"/>
              <a:gd name="connsiteX9" fmla="*/ 1219200 w 1219200"/>
              <a:gd name="connsiteY9" fmla="*/ 89647 h 1165412"/>
              <a:gd name="connsiteX10" fmla="*/ 995082 w 1219200"/>
              <a:gd name="connsiteY10" fmla="*/ 726141 h 116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" h="1165412">
                <a:moveTo>
                  <a:pt x="268941" y="0"/>
                </a:moveTo>
                <a:lnTo>
                  <a:pt x="1192306" y="8965"/>
                </a:lnTo>
                <a:lnTo>
                  <a:pt x="1192306" y="1147482"/>
                </a:lnTo>
                <a:lnTo>
                  <a:pt x="806824" y="1165412"/>
                </a:lnTo>
                <a:lnTo>
                  <a:pt x="806824" y="788894"/>
                </a:lnTo>
                <a:lnTo>
                  <a:pt x="8965" y="788894"/>
                </a:lnTo>
                <a:lnTo>
                  <a:pt x="0" y="17929"/>
                </a:lnTo>
                <a:lnTo>
                  <a:pt x="1210235" y="26894"/>
                </a:lnTo>
                <a:lnTo>
                  <a:pt x="1210235" y="1165412"/>
                </a:lnTo>
                <a:cubicBezTo>
                  <a:pt x="1213223" y="806824"/>
                  <a:pt x="1216212" y="448235"/>
                  <a:pt x="1219200" y="89647"/>
                </a:cubicBezTo>
                <a:lnTo>
                  <a:pt x="995082" y="726141"/>
                </a:lnTo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AC18EFF-D089-4882-EA99-AD017FA7F5E1}"/>
              </a:ext>
            </a:extLst>
          </p:cNvPr>
          <p:cNvSpPr/>
          <p:nvPr/>
        </p:nvSpPr>
        <p:spPr>
          <a:xfrm>
            <a:off x="5163671" y="4025153"/>
            <a:ext cx="1210235" cy="1183341"/>
          </a:xfrm>
          <a:custGeom>
            <a:avLst/>
            <a:gdLst>
              <a:gd name="connsiteX0" fmla="*/ 0 w 1210235"/>
              <a:gd name="connsiteY0" fmla="*/ 0 h 1183341"/>
              <a:gd name="connsiteX1" fmla="*/ 1210235 w 1210235"/>
              <a:gd name="connsiteY1" fmla="*/ 26894 h 1183341"/>
              <a:gd name="connsiteX2" fmla="*/ 1201270 w 1210235"/>
              <a:gd name="connsiteY2" fmla="*/ 1165412 h 1183341"/>
              <a:gd name="connsiteX3" fmla="*/ 815788 w 1210235"/>
              <a:gd name="connsiteY3" fmla="*/ 1183341 h 1183341"/>
              <a:gd name="connsiteX4" fmla="*/ 806823 w 1210235"/>
              <a:gd name="connsiteY4" fmla="*/ 779929 h 1183341"/>
              <a:gd name="connsiteX5" fmla="*/ 17929 w 1210235"/>
              <a:gd name="connsiteY5" fmla="*/ 788894 h 1183341"/>
              <a:gd name="connsiteX6" fmla="*/ 0 w 1210235"/>
              <a:gd name="connsiteY6" fmla="*/ 0 h 118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0235" h="1183341">
                <a:moveTo>
                  <a:pt x="0" y="0"/>
                </a:moveTo>
                <a:lnTo>
                  <a:pt x="1210235" y="26894"/>
                </a:lnTo>
                <a:cubicBezTo>
                  <a:pt x="1207247" y="406400"/>
                  <a:pt x="1204258" y="785906"/>
                  <a:pt x="1201270" y="1165412"/>
                </a:cubicBezTo>
                <a:lnTo>
                  <a:pt x="815788" y="1183341"/>
                </a:lnTo>
                <a:lnTo>
                  <a:pt x="806823" y="779929"/>
                </a:lnTo>
                <a:lnTo>
                  <a:pt x="17929" y="788894"/>
                </a:lnTo>
                <a:lnTo>
                  <a:pt x="0" y="0"/>
                </a:lnTo>
                <a:close/>
              </a:path>
            </a:pathLst>
          </a:custGeom>
          <a:solidFill>
            <a:srgbClr val="87F8B9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16000" rIns="216000" bIns="2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13750" indent="-213750" algn="l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 err="1">
              <a:solidFill>
                <a:schemeClr val="tx2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1F83C1-8EC5-7D6B-2F35-6A274E047318}"/>
              </a:ext>
            </a:extLst>
          </p:cNvPr>
          <p:cNvCxnSpPr>
            <a:cxnSpLocks/>
          </p:cNvCxnSpPr>
          <p:nvPr/>
        </p:nvCxnSpPr>
        <p:spPr>
          <a:xfrm flipV="1">
            <a:off x="3863788" y="3406588"/>
            <a:ext cx="1216300" cy="291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36D181-E19F-AB4D-74BA-A0C2FD35DAD3}"/>
              </a:ext>
            </a:extLst>
          </p:cNvPr>
          <p:cNvCxnSpPr>
            <a:cxnSpLocks/>
          </p:cNvCxnSpPr>
          <p:nvPr/>
        </p:nvCxnSpPr>
        <p:spPr>
          <a:xfrm>
            <a:off x="5080088" y="3462617"/>
            <a:ext cx="83583" cy="535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2DE2661-EAC5-66B9-68BA-BDFAE50B4990}"/>
              </a:ext>
            </a:extLst>
          </p:cNvPr>
          <p:cNvCxnSpPr>
            <a:cxnSpLocks/>
          </p:cNvCxnSpPr>
          <p:nvPr/>
        </p:nvCxnSpPr>
        <p:spPr>
          <a:xfrm>
            <a:off x="5203209" y="3991139"/>
            <a:ext cx="2721591" cy="7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93A1930-7817-9339-A6E5-09E2E1CCAC7C}"/>
              </a:ext>
            </a:extLst>
          </p:cNvPr>
          <p:cNvCxnSpPr>
            <a:cxnSpLocks/>
          </p:cNvCxnSpPr>
          <p:nvPr/>
        </p:nvCxnSpPr>
        <p:spPr>
          <a:xfrm>
            <a:off x="7862047" y="4102275"/>
            <a:ext cx="215153" cy="7668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0BDD87-B858-605D-4AC9-F107DB6403E4}"/>
              </a:ext>
            </a:extLst>
          </p:cNvPr>
          <p:cNvCxnSpPr>
            <a:cxnSpLocks/>
          </p:cNvCxnSpPr>
          <p:nvPr/>
        </p:nvCxnSpPr>
        <p:spPr>
          <a:xfrm>
            <a:off x="8171329" y="4869160"/>
            <a:ext cx="732983" cy="72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0EE50BF-7797-0358-FD89-0373A7AFF0D7}"/>
              </a:ext>
            </a:extLst>
          </p:cNvPr>
          <p:cNvCxnSpPr>
            <a:cxnSpLocks/>
          </p:cNvCxnSpPr>
          <p:nvPr/>
        </p:nvCxnSpPr>
        <p:spPr>
          <a:xfrm>
            <a:off x="8976320" y="4941168"/>
            <a:ext cx="144016" cy="5481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732E46-F842-51B6-B9CB-18C53CCF1794}"/>
              </a:ext>
            </a:extLst>
          </p:cNvPr>
          <p:cNvCxnSpPr>
            <a:cxnSpLocks/>
          </p:cNvCxnSpPr>
          <p:nvPr/>
        </p:nvCxnSpPr>
        <p:spPr>
          <a:xfrm flipV="1">
            <a:off x="7862047" y="2523357"/>
            <a:ext cx="0" cy="13579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DB69DA8-8986-1FD1-181F-9CFA91EA52D8}"/>
              </a:ext>
            </a:extLst>
          </p:cNvPr>
          <p:cNvCxnSpPr>
            <a:cxnSpLocks/>
          </p:cNvCxnSpPr>
          <p:nvPr/>
        </p:nvCxnSpPr>
        <p:spPr>
          <a:xfrm flipH="1">
            <a:off x="3756212" y="2496670"/>
            <a:ext cx="4007223" cy="3701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B90E7C9-F77A-4EF5-3F15-DDA614EFAD52}"/>
              </a:ext>
            </a:extLst>
          </p:cNvPr>
          <p:cNvCxnSpPr>
            <a:cxnSpLocks/>
          </p:cNvCxnSpPr>
          <p:nvPr/>
        </p:nvCxnSpPr>
        <p:spPr>
          <a:xfrm>
            <a:off x="3756212" y="2875825"/>
            <a:ext cx="0" cy="463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C2DAF0BC-0DAD-B4DE-7E89-404A3AF7373F}"/>
              </a:ext>
            </a:extLst>
          </p:cNvPr>
          <p:cNvSpPr/>
          <p:nvPr/>
        </p:nvSpPr>
        <p:spPr>
          <a:xfrm>
            <a:off x="3697941" y="3343835"/>
            <a:ext cx="135274" cy="134140"/>
          </a:xfrm>
          <a:prstGeom prst="ellipse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16000" rIns="216000" bIns="2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13750" indent="-213750" algn="l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 err="1">
              <a:solidFill>
                <a:schemeClr val="tx2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7FECFE8-9003-B177-832C-781015A9560A}"/>
              </a:ext>
            </a:extLst>
          </p:cNvPr>
          <p:cNvSpPr txBox="1"/>
          <p:nvPr/>
        </p:nvSpPr>
        <p:spPr bwMode="auto">
          <a:xfrm>
            <a:off x="9984431" y="3427736"/>
            <a:ext cx="1072864" cy="26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fr-FR" dirty="0">
                <a:solidFill>
                  <a:schemeClr val="tx2"/>
                </a:solidFill>
              </a:rPr>
              <a:t>Job links</a:t>
            </a:r>
            <a:endParaRPr lang="en-GB" dirty="0" err="1">
              <a:solidFill>
                <a:schemeClr val="tx2"/>
              </a:solidFill>
            </a:endParaRPr>
          </a:p>
        </p:txBody>
      </p:sp>
      <p:sp>
        <p:nvSpPr>
          <p:cNvPr id="3" name="Oval 2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06F650E-53AD-ADF3-CF74-982945398942}"/>
              </a:ext>
            </a:extLst>
          </p:cNvPr>
          <p:cNvSpPr/>
          <p:nvPr/>
        </p:nvSpPr>
        <p:spPr>
          <a:xfrm>
            <a:off x="11177201" y="3508992"/>
            <a:ext cx="174553" cy="17998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16000" rIns="216000" bIns="21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buClr>
                <a:schemeClr val="accent1"/>
              </a:buClr>
            </a:pPr>
            <a:r>
              <a:rPr lang="fr-FR" sz="800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X</a:t>
            </a:r>
            <a:endParaRPr lang="en-GB" sz="600" dirty="0" err="1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5A339476-D10C-4FC3-3581-D8538A969B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16000" rIns="216000" bIns="2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buClr>
                <a:schemeClr val="accent1"/>
              </a:buClr>
            </a:pPr>
            <a:endParaRPr lang="en-GB" sz="600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77" name="Oval 76">
            <a:hlinkClick r:id="rId4" action="ppaction://hlinksldjump">
              <a:snd r:embed="rId5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AB060AED-C0DE-B6E3-9273-DC6187D66994}"/>
              </a:ext>
            </a:extLst>
          </p:cNvPr>
          <p:cNvSpPr/>
          <p:nvPr/>
        </p:nvSpPr>
        <p:spPr>
          <a:xfrm>
            <a:off x="6795247" y="3519077"/>
            <a:ext cx="174553" cy="17998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16000" rIns="216000" bIns="21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buClr>
                <a:schemeClr val="accent1"/>
              </a:buClr>
            </a:pPr>
            <a:r>
              <a:rPr lang="fr-FR" sz="800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2</a:t>
            </a:r>
            <a:endParaRPr lang="en-GB" sz="600" dirty="0" err="1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" name="Oval 1">
            <a:hlinkClick r:id="rId6" action="ppaction://hlinksldjump">
              <a:snd r:embed="rId5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3BD87451-7DE9-D4BE-F5E8-D242D14FF0EC}"/>
              </a:ext>
            </a:extLst>
          </p:cNvPr>
          <p:cNvSpPr/>
          <p:nvPr/>
        </p:nvSpPr>
        <p:spPr>
          <a:xfrm>
            <a:off x="5423905" y="3688976"/>
            <a:ext cx="174553" cy="17998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16000" rIns="216000" bIns="21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buClr>
                <a:schemeClr val="accent1"/>
              </a:buClr>
            </a:pPr>
            <a:r>
              <a:rPr lang="fr-FR" sz="800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1</a:t>
            </a:r>
            <a:endParaRPr lang="en-GB" sz="600" dirty="0" err="1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23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A74FEB-CDCB-0049-9E79-AAFE60AF15B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D508B94D-A5CD-734E-A548-8132FAEDFE8D}" type="datetime1">
              <a:rPr lang="de-CH" smtClean="0"/>
              <a:t>22.09.2025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E0C93D-AE83-F8C2-5522-97D39066E56F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Fußzeile</a:t>
            </a:r>
            <a:endParaRPr lang="de-DE" alt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B884D-237C-8D67-5894-C38FF0CDA61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DE15152C-7E44-A94B-BCD8-272D3D1F368E}" type="slidenum">
              <a:rPr lang="de-DE" altLang="de-DE" smtClean="0"/>
              <a:pPr>
                <a:defRPr/>
              </a:pPr>
              <a:t>4</a:t>
            </a:fld>
            <a:endParaRPr lang="de-DE" altLang="de-DE" dirty="0"/>
          </a:p>
        </p:txBody>
      </p:sp>
      <p:pic>
        <p:nvPicPr>
          <p:cNvPr id="9" name="Picture Placeholder 8" descr="A close-up of a person using a microscope&#10;&#10;AI-generated content may be incorrect.">
            <a:extLst>
              <a:ext uri="{FF2B5EF4-FFF2-40B4-BE49-F238E27FC236}">
                <a16:creationId xmlns:a16="http://schemas.microsoft.com/office/drawing/2014/main" id="{D60E7AFC-A545-060D-1558-5FBAEBAFF5C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 l="25504" r="34582" b="16536"/>
          <a:stretch>
            <a:fillRect/>
          </a:stretch>
        </p:blipFill>
        <p:spPr>
          <a:xfrm>
            <a:off x="0" y="911769"/>
            <a:ext cx="5542301" cy="594623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2F31F2-9AB5-4C0D-DE18-EC71EA83D7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/>
              <a:t>TIG </a:t>
            </a:r>
            <a:r>
              <a:rPr lang="fr-FR" dirty="0" err="1"/>
              <a:t>weldings</a:t>
            </a:r>
            <a:r>
              <a:rPr lang="fr-FR" dirty="0"/>
              <a:t>,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welders</a:t>
            </a:r>
            <a:r>
              <a:rPr lang="fr-FR" dirty="0"/>
              <a:t>, and </a:t>
            </a:r>
            <a:r>
              <a:rPr lang="fr-FR" dirty="0" err="1"/>
              <a:t>weldings</a:t>
            </a:r>
            <a:r>
              <a:rPr lang="fr-FR" dirty="0"/>
              <a:t> are </a:t>
            </a:r>
            <a:r>
              <a:rPr lang="fr-FR" dirty="0" err="1"/>
              <a:t>highly</a:t>
            </a:r>
            <a:r>
              <a:rPr lang="fr-FR" dirty="0"/>
              <a:t> </a:t>
            </a:r>
            <a:r>
              <a:rPr lang="fr-FR" dirty="0" err="1"/>
              <a:t>qualified</a:t>
            </a:r>
            <a:r>
              <a:rPr lang="fr-FR" dirty="0"/>
              <a:t> </a:t>
            </a:r>
            <a:r>
              <a:rPr lang="fr-FR" dirty="0" err="1"/>
              <a:t>professionnal</a:t>
            </a:r>
            <a:r>
              <a:rPr lang="fr-FR" dirty="0"/>
              <a:t> </a:t>
            </a:r>
            <a:r>
              <a:rPr lang="fr-FR" dirty="0" err="1"/>
              <a:t>monitored</a:t>
            </a:r>
            <a:r>
              <a:rPr lang="fr-FR" dirty="0"/>
              <a:t> by the </a:t>
            </a:r>
            <a:r>
              <a:rPr lang="fr-FR" dirty="0" err="1"/>
              <a:t>Welding</a:t>
            </a:r>
            <a:r>
              <a:rPr lang="fr-FR" dirty="0"/>
              <a:t> </a:t>
            </a:r>
            <a:r>
              <a:rPr lang="fr-FR" dirty="0" err="1"/>
              <a:t>institute</a:t>
            </a:r>
            <a:r>
              <a:rPr lang="fr-FR" dirty="0"/>
              <a:t>.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ensure</a:t>
            </a:r>
            <a:r>
              <a:rPr lang="fr-FR" dirty="0"/>
              <a:t> the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functionnality</a:t>
            </a:r>
            <a:r>
              <a:rPr lang="fr-FR" dirty="0"/>
              <a:t> and </a:t>
            </a:r>
            <a:r>
              <a:rPr lang="fr-FR" dirty="0" err="1"/>
              <a:t>quality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products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A5FA2AA-BB49-707D-9564-48C727DE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Welder</a:t>
            </a:r>
            <a:endParaRPr lang="en-GB" dirty="0"/>
          </a:p>
        </p:txBody>
      </p:sp>
      <p:sp>
        <p:nvSpPr>
          <p:cNvPr id="5" name="Rectangle 4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1952BCA1-7664-B4AE-E316-BDBC4AF3FA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16000" rIns="216000" bIns="2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buClr>
                <a:schemeClr val="accent1"/>
              </a:buClr>
            </a:pPr>
            <a:endParaRPr lang="en-GB" sz="600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216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348E2-3962-B17C-F036-DA6F195A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F8ABA-47DE-E283-3019-07628055F29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D508B94D-A5CD-734E-A548-8132FAEDFE8D}" type="datetime1">
              <a:rPr lang="de-CH" smtClean="0"/>
              <a:t>22.09.2025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CBCFD-DAFC-AF7E-1AAC-89D8E1D5A7CF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Fußzeile</a:t>
            </a:r>
            <a:endParaRPr lang="de-DE" alt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7B80E-0D98-C8E1-1785-4AD0254C99B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DE15152C-7E44-A94B-BCD8-272D3D1F368E}" type="slidenum">
              <a:rPr lang="de-DE" altLang="de-DE" smtClean="0"/>
              <a:pPr>
                <a:defRPr/>
              </a:pPr>
              <a:t>5</a:t>
            </a:fld>
            <a:endParaRPr lang="de-DE" altLang="de-DE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7BE65B2-97CB-1FFA-4B39-EFA9E2A4AE7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 l="26101" r="34507" b="17250"/>
          <a:stretch>
            <a:fillRect/>
          </a:stretch>
        </p:blipFill>
        <p:spPr>
          <a:xfrm>
            <a:off x="1" y="911769"/>
            <a:ext cx="5519936" cy="594623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82CBD2-B1A9-1733-C832-5FA17983919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/>
              <a:t>Calibration </a:t>
            </a:r>
            <a:r>
              <a:rPr lang="fr-FR" dirty="0" err="1"/>
              <a:t>requires</a:t>
            </a:r>
            <a:r>
              <a:rPr lang="fr-FR" dirty="0"/>
              <a:t> training,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, patience and </a:t>
            </a:r>
            <a:r>
              <a:rPr lang="fr-FR" dirty="0" err="1"/>
              <a:t>precision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link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Bourdon tube and the </a:t>
            </a:r>
            <a:r>
              <a:rPr lang="fr-FR" dirty="0" err="1"/>
              <a:t>accuracy</a:t>
            </a:r>
            <a:r>
              <a:rPr lang="fr-FR" dirty="0"/>
              <a:t> of the </a:t>
            </a:r>
            <a:r>
              <a:rPr lang="fr-FR" dirty="0" err="1"/>
              <a:t>measure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customer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rely</a:t>
            </a:r>
            <a:r>
              <a:rPr lang="fr-FR" dirty="0"/>
              <a:t> on.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D88305-53B0-6C82-99E5-C8E778568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Calibration</a:t>
            </a:r>
            <a:endParaRPr lang="en-GB" dirty="0"/>
          </a:p>
        </p:txBody>
      </p:sp>
      <p:sp>
        <p:nvSpPr>
          <p:cNvPr id="5" name="Rectangle 4">
            <a:hlinkClick r:id="rId3" action="ppaction://hlinksldjump">
              <a:snd r:embed="rId4" name="click.wav"/>
            </a:hlinkClick>
            <a:extLst>
              <a:ext uri="{FF2B5EF4-FFF2-40B4-BE49-F238E27FC236}">
                <a16:creationId xmlns:a16="http://schemas.microsoft.com/office/drawing/2014/main" id="{83C991BD-7FAC-F377-B3D0-6E0E5F7F4A0B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16000" rIns="216000" bIns="21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buClr>
                <a:schemeClr val="accent1"/>
              </a:buClr>
            </a:pPr>
            <a:endParaRPr lang="en-GB" sz="600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940739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layout">
  <a:themeElements>
    <a:clrScheme name="Benutzerdefiniert 2">
      <a:dk1>
        <a:srgbClr val="333333"/>
      </a:dk1>
      <a:lt1>
        <a:srgbClr val="FFFFFF"/>
      </a:lt1>
      <a:dk2>
        <a:srgbClr val="6F6F6F"/>
      </a:dk2>
      <a:lt2>
        <a:srgbClr val="F2F2F2"/>
      </a:lt2>
      <a:accent1>
        <a:srgbClr val="0061AE"/>
      </a:accent1>
      <a:accent2>
        <a:srgbClr val="61A1D8"/>
      </a:accent2>
      <a:accent3>
        <a:srgbClr val="00AEEF"/>
      </a:accent3>
      <a:accent4>
        <a:srgbClr val="0BB657"/>
      </a:accent4>
      <a:accent5>
        <a:srgbClr val="FFC000"/>
      </a:accent5>
      <a:accent6>
        <a:srgbClr val="CC0000"/>
      </a:accent6>
      <a:hlink>
        <a:srgbClr val="0061AE"/>
      </a:hlink>
      <a:folHlink>
        <a:srgbClr val="0061AE"/>
      </a:folHlink>
    </a:clrScheme>
    <a:fontScheme name="Benutzerdefiniert 3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ot="0" spcFirstLastPara="0" vertOverflow="overflow" horzOverflow="overflow" vert="horz" wrap="square" lIns="216000" tIns="216000" rIns="216000" bIns="21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buClr>
            <a:schemeClr val="accent1"/>
          </a:buClr>
          <a:defRPr sz="600" dirty="0" smtClean="0">
            <a:ln w="22225">
              <a:solidFill>
                <a:schemeClr val="bg1"/>
              </a:solidFill>
              <a:prstDash val="solid"/>
            </a:ln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2">
              <a:lumMod val="20000"/>
              <a:lumOff val="80000"/>
            </a:schemeClr>
          </a:solidFill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 xmlns:p="http://schemas.openxmlformats.org/presentationml/2006/main" xmlns:r="http://schemas.openxmlformats.org/officeDocument/2006/relationships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xmlns:p="http://schemas.openxmlformats.org/presentationml/2006/main" xmlns:r="http://schemas.openxmlformats.org/officeDocument/2006/relationships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0" tIns="0" rIns="0" bIns="0" numCol="1" rtlCol="0" anchor="t" anchorCtr="0" compatLnSpc="1">
        <a:prstTxWarp prst="textNoShape">
          <a:avLst/>
        </a:prstTxWarp>
        <a:noAutofit/>
      </a:bodyPr>
      <a:lstStyle>
        <a:defPPr marL="285750" indent="-285750" algn="l">
          <a:lnSpc>
            <a:spcPct val="110000"/>
          </a:lnSpc>
          <a:spcAft>
            <a:spcPts val="600"/>
          </a:spcAft>
          <a:buClr>
            <a:schemeClr val="accent1"/>
          </a:buClr>
          <a:buFont typeface="Wingdings" panose="05000000000000000000" pitchFamily="2" charset="2"/>
          <a:buChar char="§"/>
          <a:defRPr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ourdon PPT Master_final.potx" id="{ECF92344-8E8F-4C10-8826-48E1D59B7BB7}" vid="{E45F92DE-1A38-477A-9D81-BEBA54A73FB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8A7A4C0FA1ED4FBBADC50C3B996BBB" ma:contentTypeVersion="23" ma:contentTypeDescription="Create a new document." ma:contentTypeScope="" ma:versionID="355e0457d6c17138738e5b95e1a01a3c">
  <xsd:schema xmlns:xsd="http://www.w3.org/2001/XMLSchema" xmlns:xs="http://www.w3.org/2001/XMLSchema" xmlns:p="http://schemas.microsoft.com/office/2006/metadata/properties" xmlns:ns2="5184506d-f5b0-44ec-b5ca-1e48e1c916f8" xmlns:ns3="b1aa4cdd-5fcb-458f-b2ae-f95f7e5348dc" xmlns:ns4="http://schemas.microsoft.com/sharepoint/v4" targetNamespace="http://schemas.microsoft.com/office/2006/metadata/properties" ma:root="true" ma:fieldsID="6a0393f0554c6a65043691cb6ec009fc" ns2:_="" ns3:_="" ns4:_="">
    <xsd:import namespace="5184506d-f5b0-44ec-b5ca-1e48e1c916f8"/>
    <xsd:import namespace="b1aa4cdd-5fcb-458f-b2ae-f95f7e5348dc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Author0" minOccurs="0"/>
                <xsd:element ref="ns3:Lang" minOccurs="0"/>
                <xsd:element ref="ns3:Int" minOccurs="0"/>
                <xsd:element ref="ns2:Category" minOccurs="0"/>
                <xsd:element ref="ns3:iea1504606d54eefac68a1ff8ebfd557" minOccurs="0"/>
                <xsd:element ref="ns3:TaxCatchAll" minOccurs="0"/>
                <xsd:element ref="ns3:TaxCatchAllLabel" minOccurs="0"/>
                <xsd:element ref="ns3:SharedWithUsers" minOccurs="0"/>
                <xsd:element ref="ns3:md75bb6a8e2f4acebc2c0ea508b427ab" minOccurs="0"/>
                <xsd:element ref="ns3:l3e3348a33a04137a8db230cefeeb9ed" minOccurs="0"/>
                <xsd:element ref="ns3:hc6a847cf2ec41f89a193ce75a6b6df7" minOccurs="0"/>
                <xsd:element ref="ns3:Accountable" minOccurs="0"/>
                <xsd:element ref="ns3:Responsible" minOccurs="0"/>
                <xsd:element ref="ns2:Status" minOccurs="0"/>
                <xsd:element ref="ns4:IconOverlay" minOccurs="0"/>
                <xsd:element ref="ns2:Contain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84506d-f5b0-44ec-b5ca-1e48e1c916f8" elementFormDefault="qualified">
    <xsd:import namespace="http://schemas.microsoft.com/office/2006/documentManagement/types"/>
    <xsd:import namespace="http://schemas.microsoft.com/office/infopath/2007/PartnerControls"/>
    <xsd:element name="Author0" ma:index="2" nillable="true" ma:displayName="Author" ma:list="UserInfo" ma:SharePointGroup="0" ma:internalName="Author0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ategory" ma:index="5" nillable="true" ma:displayName="Category" ma:list="{acf6b0ee-fb02-41a4-8c61-cbed10acc2d6}" ma:internalName="Category" ma:showField="Title">
      <xsd:simpleType>
        <xsd:restriction base="dms:Lookup"/>
      </xsd:simpleType>
    </xsd:element>
    <xsd:element name="Status" ma:index="26" nillable="true" ma:displayName="Status" ma:default="-" ma:format="Dropdown" ma:internalName="Status">
      <xsd:simpleType>
        <xsd:restriction base="dms:Choice">
          <xsd:enumeration value="-"/>
          <xsd:enumeration value="Presenter New"/>
          <xsd:enumeration value="Presenter Update"/>
          <xsd:enumeration value="Published"/>
        </xsd:restriction>
      </xsd:simpleType>
    </xsd:element>
    <xsd:element name="Container" ma:index="28" nillable="true" ma:displayName="Container" ma:internalName="Container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aa4cdd-5fcb-458f-b2ae-f95f7e5348dc" elementFormDefault="qualified">
    <xsd:import namespace="http://schemas.microsoft.com/office/2006/documentManagement/types"/>
    <xsd:import namespace="http://schemas.microsoft.com/office/infopath/2007/PartnerControls"/>
    <xsd:element name="Lang" ma:index="3" nillable="true" ma:displayName="Lang" ma:format="Dropdown" ma:internalName="Lang">
      <xsd:simpleType>
        <xsd:restriction base="dms:Choice">
          <xsd:enumeration value="DE"/>
          <xsd:enumeration value="EN"/>
          <xsd:enumeration value="FR"/>
          <xsd:enumeration value="IT"/>
          <xsd:enumeration value="ES"/>
          <xsd:enumeration value="CN"/>
          <xsd:enumeration value="DK"/>
          <xsd:enumeration value="BR"/>
          <xsd:enumeration value="KOR"/>
          <xsd:enumeration value="PL"/>
        </xsd:restriction>
      </xsd:simpleType>
    </xsd:element>
    <xsd:element name="Int" ma:index="4" nillable="true" ma:displayName="Int" ma:format="Dropdown" ma:internalName="Int">
      <xsd:simpleType>
        <xsd:restriction base="dms:Choice">
          <xsd:enumeration value="Int"/>
          <xsd:enumeration value="Ext"/>
        </xsd:restriction>
      </xsd:simpleType>
    </xsd:element>
    <xsd:element name="iea1504606d54eefac68a1ff8ebfd557" ma:index="13" nillable="true" ma:taxonomy="true" ma:internalName="iea1504606d54eefac68a1ff8ebfd557" ma:taxonomyFieldName="Nav_x0020_L4" ma:displayName="Nav L4" ma:readOnly="false" ma:default="" ma:fieldId="{2ea15046-06d5-4eef-ac68-a1ff8ebfd557}" ma:sspId="4389c8ad-ab30-4b2d-b7a6-241a2e1ca361" ma:termSetId="a04e0f3b-c8a9-4fcf-acd9-c4e0e0a1ea7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hidden="true" ma:list="{ed824521-3fe2-4a4e-b03e-187cf1f8424c}" ma:internalName="TaxCatchAll" ma:showField="CatchAllData" ma:web="b1aa4cdd-5fcb-458f-b2ae-f95f7e5348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hidden="true" ma:list="{ed824521-3fe2-4a4e-b03e-187cf1f8424c}" ma:internalName="TaxCatchAllLabel" ma:readOnly="true" ma:showField="CatchAllDataLabel" ma:web="b1aa4cdd-5fcb-458f-b2ae-f95f7e5348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d75bb6a8e2f4acebc2c0ea508b427ab" ma:index="17" nillable="true" ma:taxonomy="true" ma:internalName="md75bb6a8e2f4acebc2c0ea508b427ab" ma:taxonomyFieldName="Level_x0020_2" ma:displayName="Nav L3" ma:readOnly="false" ma:default="" ma:fieldId="{6d75bb6a-8e2f-4ace-bc2c-0ea508b427ab}" ma:sspId="4389c8ad-ab30-4b2d-b7a6-241a2e1ca361" ma:termSetId="3fcff106-5947-4a60-b79a-1a273c1c5f0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3e3348a33a04137a8db230cefeeb9ed" ma:index="19" nillable="true" ma:taxonomy="true" ma:internalName="l3e3348a33a04137a8db230cefeeb9ed" ma:taxonomyFieldName="Level_x0020_0" ma:displayName="Nav L1" ma:readOnly="false" ma:default="" ma:fieldId="{53e3348a-33a0-4137-a8db-230cefeeb9ed}" ma:sspId="4389c8ad-ab30-4b2d-b7a6-241a2e1ca361" ma:termSetId="75f6cbc3-8d8d-4596-9eb9-587a1d408e7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c6a847cf2ec41f89a193ce75a6b6df7" ma:index="21" nillable="true" ma:taxonomy="true" ma:internalName="hc6a847cf2ec41f89a193ce75a6b6df7" ma:taxonomyFieldName="Level_x0020_1" ma:displayName="Nav L2" ma:readOnly="false" ma:default="" ma:fieldId="{1c6a847c-f2ec-41f8-9a19-3ce75a6b6df7}" ma:sspId="4389c8ad-ab30-4b2d-b7a6-241a2e1ca361" ma:termSetId="949f0cdb-ce36-4ecc-9430-148f96e9877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ccountable" ma:index="24" nillable="true" ma:displayName="Accountable" ma:hidden="true" ma:list="UserInfo" ma:SharePointGroup="0" ma:internalName="Accountable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esponsible" ma:index="25" nillable="true" ma:displayName="Responsible" ma:hidden="true" ma:list="UserInfo" ma:SharePointGroup="0" ma:internalName="Responsible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3e3348a33a04137a8db230cefeeb9ed xmlns="b1aa4cdd-5fcb-458f-b2ae-f95f7e5348dc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Product</TermName>
          <TermId xmlns="http://schemas.microsoft.com/office/infopath/2007/PartnerControls">b1793983-511c-4bf3-9362-46ec506d440e</TermId>
        </TermInfo>
      </Terms>
    </l3e3348a33a04137a8db230cefeeb9ed>
    <Responsible xmlns="b1aa4cdd-5fcb-458f-b2ae-f95f7e5348dc">
      <UserInfo>
        <DisplayName/>
        <AccountId>414</AccountId>
        <AccountType/>
      </UserInfo>
    </Responsible>
    <Int xmlns="b1aa4cdd-5fcb-458f-b2ae-f95f7e5348dc">Int</Int>
    <Category xmlns="5184506d-f5b0-44ec-b5ca-1e48e1c916f8" xsi:nil="true"/>
    <hc6a847cf2ec41f89a193ce75a6b6df7 xmlns="b1aa4cdd-5fcb-458f-b2ae-f95f7e5348dc">
      <Terms xmlns="http://schemas.microsoft.com/office/infopath/2007/PartnerControls"/>
    </hc6a847cf2ec41f89a193ce75a6b6df7>
    <IconOverlay xmlns="http://schemas.microsoft.com/sharepoint/v4" xsi:nil="true"/>
    <Accountable xmlns="b1aa4cdd-5fcb-458f-b2ae-f95f7e5348dc">
      <UserInfo>
        <DisplayName/>
        <AccountId>442</AccountId>
        <AccountType/>
      </UserInfo>
    </Accountable>
    <iea1504606d54eefac68a1ff8ebfd557 xmlns="b1aa4cdd-5fcb-458f-b2ae-f95f7e5348dc">
      <Terms xmlns="http://schemas.microsoft.com/office/infopath/2007/PartnerControls"/>
    </iea1504606d54eefac68a1ff8ebfd557>
    <Author0 xmlns="5184506d-f5b0-44ec-b5ca-1e48e1c916f8">
      <UserInfo>
        <DisplayName>Memminger-Wäsch Andrea</DisplayName>
        <AccountId>17</AccountId>
        <AccountType/>
      </UserInfo>
    </Author0>
    <md75bb6a8e2f4acebc2c0ea508b427ab xmlns="b1aa4cdd-5fcb-458f-b2ae-f95f7e5348dc">
      <Terms xmlns="http://schemas.microsoft.com/office/infopath/2007/PartnerControls"/>
    </md75bb6a8e2f4acebc2c0ea508b427ab>
    <Container xmlns="5184506d-f5b0-44ec-b5ca-1e48e1c916f8" xsi:nil="true"/>
    <Status xmlns="5184506d-f5b0-44ec-b5ca-1e48e1c916f8">-</Status>
    <TaxCatchAll xmlns="b1aa4cdd-5fcb-458f-b2ae-f95f7e5348dc">
      <Value>9</Value>
    </TaxCatchAll>
    <Lang xmlns="b1aa4cdd-5fcb-458f-b2ae-f95f7e5348dc">DE</Lang>
  </documentManagement>
</p:properties>
</file>

<file path=customXml/itemProps1.xml><?xml version="1.0" encoding="utf-8"?>
<ds:datastoreItem xmlns:ds="http://schemas.openxmlformats.org/officeDocument/2006/customXml" ds:itemID="{54931656-78C7-4FBB-AF62-8428C649E3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84506d-f5b0-44ec-b5ca-1e48e1c916f8"/>
    <ds:schemaRef ds:uri="b1aa4cdd-5fcb-458f-b2ae-f95f7e5348dc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97E085-F498-4225-ABDC-7A271EECA4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ADC4CC-64EF-4C8A-8782-796754684C48}">
  <ds:schemaRefs>
    <ds:schemaRef ds:uri="http://purl.org/dc/elements/1.1/"/>
    <ds:schemaRef ds:uri="http://schemas.microsoft.com/office/2006/metadata/properties"/>
    <ds:schemaRef ds:uri="5184506d-f5b0-44ec-b5ca-1e48e1c916f8"/>
    <ds:schemaRef ds:uri="b1aa4cdd-5fcb-458f-b2ae-f95f7e5348dc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4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Bourdon PPT Master_final</Template>
  <TotalTime>0</TotalTime>
  <Words>226</Words>
  <Application>Microsoft Office PowerPoint</Application>
  <PresentationFormat>Widescreen</PresentationFormat>
  <Paragraphs>43</Paragraphs>
  <Slides>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Arial Narrow</vt:lpstr>
      <vt:lpstr>Calibri</vt:lpstr>
      <vt:lpstr>Roboto Thin</vt:lpstr>
      <vt:lpstr>Symbol</vt:lpstr>
      <vt:lpstr>Wingdings</vt:lpstr>
      <vt:lpstr>Masterlayout</vt:lpstr>
      <vt:lpstr>Discover Bourdon factory</vt:lpstr>
      <vt:lpstr>Disclaimer</vt:lpstr>
      <vt:lpstr>Site’s visit map.</vt:lpstr>
      <vt:lpstr>Welder</vt:lpstr>
      <vt:lpstr>Calibration</vt:lpstr>
    </vt:vector>
  </TitlesOfParts>
  <Company>Baumer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Memminger-Wäsch Andrea</dc:creator>
  <cp:lastModifiedBy>Birrien Nicolas</cp:lastModifiedBy>
  <cp:revision>10</cp:revision>
  <cp:lastPrinted>2019-05-20T13:38:58Z</cp:lastPrinted>
  <dcterms:created xsi:type="dcterms:W3CDTF">2022-09-27T10:17:57Z</dcterms:created>
  <dcterms:modified xsi:type="dcterms:W3CDTF">2025-09-22T13:41:52Z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0x010100978A7A4C0FA1ED4FBBADC50C3B996BBB</vt:lpwstr>
  </property>
  <property fmtid="{D5CDD505-2E9C-101B-9397-08002B2CF9AE}" pid="3" name="Level 2">
    <vt:lpwstr/>
  </property>
  <property fmtid="{D5CDD505-2E9C-101B-9397-08002B2CF9AE}" pid="4" name="Nav L4">
    <vt:lpwstr/>
  </property>
  <property fmtid="{D5CDD505-2E9C-101B-9397-08002B2CF9AE}" pid="5" name="Level 1">
    <vt:lpwstr/>
  </property>
  <property fmtid="{D5CDD505-2E9C-101B-9397-08002B2CF9AE}" pid="6" name="Level 0">
    <vt:lpwstr>9;#Product|b1793983-511c-4bf3-9362-46ec506d440e</vt:lpwstr>
  </property>
</Properties>
</file>